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358" r:id="rId3"/>
    <p:sldId id="361" r:id="rId4"/>
    <p:sldId id="360" r:id="rId5"/>
    <p:sldId id="386" r:id="rId6"/>
    <p:sldId id="369" r:id="rId7"/>
    <p:sldId id="372" r:id="rId8"/>
    <p:sldId id="368" r:id="rId9"/>
    <p:sldId id="351" r:id="rId10"/>
    <p:sldId id="365" r:id="rId11"/>
    <p:sldId id="370" r:id="rId12"/>
    <p:sldId id="371" r:id="rId13"/>
    <p:sldId id="375" r:id="rId14"/>
    <p:sldId id="325" r:id="rId15"/>
    <p:sldId id="326" r:id="rId16"/>
    <p:sldId id="359" r:id="rId17"/>
    <p:sldId id="376" r:id="rId18"/>
    <p:sldId id="327" r:id="rId19"/>
    <p:sldId id="366" r:id="rId20"/>
    <p:sldId id="354" r:id="rId21"/>
    <p:sldId id="356" r:id="rId22"/>
    <p:sldId id="355" r:id="rId23"/>
    <p:sldId id="321" r:id="rId24"/>
    <p:sldId id="322" r:id="rId25"/>
    <p:sldId id="353" r:id="rId26"/>
    <p:sldId id="384" r:id="rId27"/>
    <p:sldId id="385" r:id="rId28"/>
    <p:sldId id="352" r:id="rId29"/>
    <p:sldId id="344" r:id="rId30"/>
    <p:sldId id="349" r:id="rId31"/>
    <p:sldId id="357" r:id="rId32"/>
    <p:sldId id="317" r:id="rId33"/>
  </p:sldIdLst>
  <p:sldSz cx="12192000" cy="6858000"/>
  <p:notesSz cx="6794500" cy="9931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419B"/>
    <a:srgbClr val="222E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6" autoAdjust="0"/>
    <p:restoredTop sz="94660"/>
  </p:normalViewPr>
  <p:slideViewPr>
    <p:cSldViewPr snapToGrid="0">
      <p:cViewPr varScale="1">
        <p:scale>
          <a:sx n="151" d="100"/>
          <a:sy n="151" d="100"/>
        </p:scale>
        <p:origin x="156" y="4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tableStyles" Target="tableStyle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notesMaster" Target="notesMasters/notesMaster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handoutMaster" Target="handoutMasters/handoutMaster1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F41B76-3E94-4D77-9E68-81A9934A2DFC}" type="doc">
      <dgm:prSet loTypeId="urn:microsoft.com/office/officeart/2008/layout/VerticalAccentLis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9F3C42D-356D-4EA7-B179-D539B57FF00F}">
      <dgm:prSet phldrT="[Текст]"/>
      <dgm:spPr/>
      <dgm:t>
        <a:bodyPr/>
        <a:lstStyle/>
        <a:p>
          <a:r>
            <a:rPr lang="ru-RU" dirty="0">
              <a:latin typeface="Century Gothic" panose="020B0502020202020204" pitchFamily="34" charset="0"/>
            </a:rPr>
            <a:t>школа</a:t>
          </a:r>
        </a:p>
      </dgm:t>
    </dgm:pt>
    <dgm:pt modelId="{48A964D3-3BBB-4A82-A544-48022AA8CFEE}" type="parTrans" cxnId="{5F197499-8E2D-437A-813C-11B10261FD72}">
      <dgm:prSet/>
      <dgm:spPr/>
      <dgm:t>
        <a:bodyPr/>
        <a:lstStyle/>
        <a:p>
          <a:endParaRPr lang="ru-RU">
            <a:latin typeface="Century Gothic" panose="020B0502020202020204" pitchFamily="34" charset="0"/>
          </a:endParaRPr>
        </a:p>
      </dgm:t>
    </dgm:pt>
    <dgm:pt modelId="{D046564E-A80F-47D8-9F99-155B7C3CE62E}" type="sibTrans" cxnId="{5F197499-8E2D-437A-813C-11B10261FD72}">
      <dgm:prSet/>
      <dgm:spPr/>
      <dgm:t>
        <a:bodyPr/>
        <a:lstStyle/>
        <a:p>
          <a:endParaRPr lang="ru-RU">
            <a:latin typeface="Century Gothic" panose="020B0502020202020204" pitchFamily="34" charset="0"/>
          </a:endParaRPr>
        </a:p>
      </dgm:t>
    </dgm:pt>
    <dgm:pt modelId="{0549F48B-F608-46AF-87A0-EA8D92E3DAE0}">
      <dgm:prSet phldrT="[Текст]" custT="1"/>
      <dgm:spPr/>
      <dgm:t>
        <a:bodyPr/>
        <a:lstStyle/>
        <a:p>
          <a:r>
            <a:rPr lang="ru-RU" sz="2000" b="1" dirty="0">
              <a:solidFill>
                <a:srgbClr val="FF0000"/>
              </a:solidFill>
              <a:latin typeface="Century Gothic" panose="020B0502020202020204" pitchFamily="34" charset="0"/>
            </a:rPr>
            <a:t>заранее</a:t>
          </a:r>
          <a:r>
            <a:rPr lang="ru-RU" sz="2000" dirty="0">
              <a:latin typeface="Century Gothic" panose="020B0502020202020204" pitchFamily="34" charset="0"/>
            </a:rPr>
            <a:t> распечатаны комплекты бланков для </a:t>
          </a:r>
          <a:r>
            <a:rPr lang="ru-RU" sz="2000" b="1" dirty="0">
              <a:solidFill>
                <a:srgbClr val="FF0000"/>
              </a:solidFill>
              <a:latin typeface="Century Gothic" panose="020B0502020202020204" pitchFamily="34" charset="0"/>
            </a:rPr>
            <a:t>каждого</a:t>
          </a:r>
          <a:r>
            <a:rPr lang="ru-RU" sz="2000" dirty="0">
              <a:latin typeface="Century Gothic" panose="020B0502020202020204" pitchFamily="34" charset="0"/>
            </a:rPr>
            <a:t> участника индивидуально из специализированного ПО (</a:t>
          </a:r>
          <a:r>
            <a:rPr lang="ru-RU" sz="2000" dirty="0">
              <a:solidFill>
                <a:srgbClr val="FF0000"/>
              </a:solidFill>
              <a:latin typeface="Century Gothic" panose="020B0502020202020204" pitchFamily="34" charset="0"/>
            </a:rPr>
            <a:t>не копировать одинаковые бланки!</a:t>
          </a:r>
          <a:r>
            <a:rPr lang="ru-RU" sz="2000" dirty="0">
              <a:latin typeface="Century Gothic" panose="020B0502020202020204" pitchFamily="34" charset="0"/>
            </a:rPr>
            <a:t>)  </a:t>
          </a:r>
        </a:p>
      </dgm:t>
    </dgm:pt>
    <dgm:pt modelId="{16163F03-8C43-4556-8D6B-E5DEE3262D43}" type="parTrans" cxnId="{F4397ADB-DF5B-4FD5-88D2-CB0E49D37D8D}">
      <dgm:prSet/>
      <dgm:spPr/>
      <dgm:t>
        <a:bodyPr/>
        <a:lstStyle/>
        <a:p>
          <a:endParaRPr lang="ru-RU">
            <a:latin typeface="Century Gothic" panose="020B0502020202020204" pitchFamily="34" charset="0"/>
          </a:endParaRPr>
        </a:p>
      </dgm:t>
    </dgm:pt>
    <dgm:pt modelId="{48BE914C-2972-41C2-B381-5C1C69E733EC}" type="sibTrans" cxnId="{F4397ADB-DF5B-4FD5-88D2-CB0E49D37D8D}">
      <dgm:prSet/>
      <dgm:spPr/>
      <dgm:t>
        <a:bodyPr/>
        <a:lstStyle/>
        <a:p>
          <a:endParaRPr lang="ru-RU">
            <a:latin typeface="Century Gothic" panose="020B0502020202020204" pitchFamily="34" charset="0"/>
          </a:endParaRPr>
        </a:p>
      </dgm:t>
    </dgm:pt>
    <dgm:pt modelId="{B461AF55-AFD0-4CC8-8AB2-64D9344ED3FF}">
      <dgm:prSet phldrT="[Текст]"/>
      <dgm:spPr/>
      <dgm:t>
        <a:bodyPr/>
        <a:lstStyle/>
        <a:p>
          <a:r>
            <a:rPr lang="ru-RU" dirty="0">
              <a:latin typeface="Century Gothic" panose="020B0502020202020204" pitchFamily="34" charset="0"/>
            </a:rPr>
            <a:t>школа</a:t>
          </a:r>
        </a:p>
      </dgm:t>
    </dgm:pt>
    <dgm:pt modelId="{BC0E6C27-C2F1-4DFE-B7D8-92C7B5BA79A7}" type="parTrans" cxnId="{4E709860-E509-4FC0-A6BD-6FDEC68FE095}">
      <dgm:prSet/>
      <dgm:spPr/>
      <dgm:t>
        <a:bodyPr/>
        <a:lstStyle/>
        <a:p>
          <a:endParaRPr lang="ru-RU">
            <a:latin typeface="Century Gothic" panose="020B0502020202020204" pitchFamily="34" charset="0"/>
          </a:endParaRPr>
        </a:p>
      </dgm:t>
    </dgm:pt>
    <dgm:pt modelId="{DA91D884-EB55-486E-96D1-B6DF641F5AF2}" type="sibTrans" cxnId="{4E709860-E509-4FC0-A6BD-6FDEC68FE095}">
      <dgm:prSet/>
      <dgm:spPr/>
      <dgm:t>
        <a:bodyPr/>
        <a:lstStyle/>
        <a:p>
          <a:endParaRPr lang="ru-RU">
            <a:latin typeface="Century Gothic" panose="020B0502020202020204" pitchFamily="34" charset="0"/>
          </a:endParaRPr>
        </a:p>
      </dgm:t>
    </dgm:pt>
    <dgm:pt modelId="{E98FDEA9-3140-4D13-8092-CDF7E9199A40}">
      <dgm:prSet phldrT="[Текст]" custT="1"/>
      <dgm:spPr/>
      <dgm:t>
        <a:bodyPr/>
        <a:lstStyle/>
        <a:p>
          <a:r>
            <a:rPr lang="ru-RU" sz="2000" b="1" dirty="0">
              <a:solidFill>
                <a:srgbClr val="FF0000"/>
              </a:solidFill>
              <a:latin typeface="Century Gothic" panose="020B0502020202020204" pitchFamily="34" charset="0"/>
            </a:rPr>
            <a:t>СРАЗУ</a:t>
          </a:r>
          <a:r>
            <a:rPr lang="ru-RU" sz="2000" dirty="0">
              <a:latin typeface="Century Gothic" panose="020B0502020202020204" pitchFamily="34" charset="0"/>
            </a:rPr>
            <a:t> после получения тем сочинений (текстов изложений) они распечатываются техническим специалистом и выдаются члену комиссии в аудитории (желательно для каждого учащегося)</a:t>
          </a:r>
        </a:p>
      </dgm:t>
    </dgm:pt>
    <dgm:pt modelId="{B1CF035A-FE54-4236-978D-933D195D493B}" type="parTrans" cxnId="{3D7D1943-8E60-44A1-BA14-1E0F42BEDF3E}">
      <dgm:prSet/>
      <dgm:spPr/>
      <dgm:t>
        <a:bodyPr/>
        <a:lstStyle/>
        <a:p>
          <a:endParaRPr lang="ru-RU">
            <a:latin typeface="Century Gothic" panose="020B0502020202020204" pitchFamily="34" charset="0"/>
          </a:endParaRPr>
        </a:p>
      </dgm:t>
    </dgm:pt>
    <dgm:pt modelId="{47D53C09-CC68-4D42-9A7F-8DF536355797}" type="sibTrans" cxnId="{3D7D1943-8E60-44A1-BA14-1E0F42BEDF3E}">
      <dgm:prSet/>
      <dgm:spPr/>
      <dgm:t>
        <a:bodyPr/>
        <a:lstStyle/>
        <a:p>
          <a:endParaRPr lang="ru-RU">
            <a:latin typeface="Century Gothic" panose="020B0502020202020204" pitchFamily="34" charset="0"/>
          </a:endParaRPr>
        </a:p>
      </dgm:t>
    </dgm:pt>
    <dgm:pt modelId="{945D9D6D-337E-4838-8AE6-F3E902C084D3}">
      <dgm:prSet phldrT="[Текст]"/>
      <dgm:spPr/>
      <dgm:t>
        <a:bodyPr/>
        <a:lstStyle/>
        <a:p>
          <a:r>
            <a:rPr lang="ru-RU" dirty="0">
              <a:latin typeface="Century Gothic" panose="020B0502020202020204" pitchFamily="34" charset="0"/>
            </a:rPr>
            <a:t>школа</a:t>
          </a:r>
        </a:p>
      </dgm:t>
    </dgm:pt>
    <dgm:pt modelId="{637F3CE8-5DF8-4264-8C64-2DF7ECE312B5}" type="parTrans" cxnId="{8201C3EE-C84D-4FD4-BF8D-B831CE573C63}">
      <dgm:prSet/>
      <dgm:spPr/>
      <dgm:t>
        <a:bodyPr/>
        <a:lstStyle/>
        <a:p>
          <a:endParaRPr lang="ru-RU">
            <a:latin typeface="Century Gothic" panose="020B0502020202020204" pitchFamily="34" charset="0"/>
          </a:endParaRPr>
        </a:p>
      </dgm:t>
    </dgm:pt>
    <dgm:pt modelId="{7A616212-6680-4998-ADBD-3A637DAABCAE}" type="sibTrans" cxnId="{8201C3EE-C84D-4FD4-BF8D-B831CE573C63}">
      <dgm:prSet/>
      <dgm:spPr/>
      <dgm:t>
        <a:bodyPr/>
        <a:lstStyle/>
        <a:p>
          <a:endParaRPr lang="ru-RU">
            <a:latin typeface="Century Gothic" panose="020B0502020202020204" pitchFamily="34" charset="0"/>
          </a:endParaRPr>
        </a:p>
      </dgm:t>
    </dgm:pt>
    <dgm:pt modelId="{0255FFF0-07EA-44F4-A703-4313466B08F8}">
      <dgm:prSet phldrT="[Текст]" custT="1"/>
      <dgm:spPr/>
      <dgm:t>
        <a:bodyPr/>
        <a:lstStyle/>
        <a:p>
          <a:r>
            <a:rPr lang="ru-RU" sz="2000" dirty="0">
              <a:latin typeface="Century Gothic" panose="020B0502020202020204" pitchFamily="34" charset="0"/>
            </a:rPr>
            <a:t>после написания сочинения </a:t>
          </a:r>
          <a:r>
            <a:rPr lang="ru-RU" sz="2000" b="1" dirty="0">
              <a:solidFill>
                <a:srgbClr val="FF0000"/>
              </a:solidFill>
              <a:latin typeface="Century Gothic" panose="020B0502020202020204" pitchFamily="34" charset="0"/>
            </a:rPr>
            <a:t>все бланки</a:t>
          </a:r>
          <a:r>
            <a:rPr lang="ru-RU" sz="2000" b="1" dirty="0">
              <a:latin typeface="Century Gothic" panose="020B0502020202020204" pitchFamily="34" charset="0"/>
            </a:rPr>
            <a:t> </a:t>
          </a:r>
          <a:r>
            <a:rPr lang="ru-RU" sz="2000" dirty="0">
              <a:solidFill>
                <a:srgbClr val="FF0000"/>
              </a:solidFill>
              <a:latin typeface="Century Gothic" panose="020B0502020202020204" pitchFamily="34" charset="0"/>
            </a:rPr>
            <a:t>передаются</a:t>
          </a:r>
          <a:r>
            <a:rPr lang="ru-RU" sz="2000" dirty="0">
              <a:latin typeface="Century Gothic" panose="020B0502020202020204" pitchFamily="34" charset="0"/>
            </a:rPr>
            <a:t> директору школы, </a:t>
          </a:r>
          <a:r>
            <a:rPr lang="ru-RU" sz="2000" dirty="0">
              <a:solidFill>
                <a:srgbClr val="FF0000"/>
              </a:solidFill>
              <a:latin typeface="Century Gothic" panose="020B0502020202020204" pitchFamily="34" charset="0"/>
            </a:rPr>
            <a:t>бланки записи и регистрации </a:t>
          </a:r>
          <a:r>
            <a:rPr lang="ru-RU" sz="2000" b="1" dirty="0">
              <a:solidFill>
                <a:srgbClr val="FF0000"/>
              </a:solidFill>
              <a:latin typeface="Century Gothic" panose="020B0502020202020204" pitchFamily="34" charset="0"/>
            </a:rPr>
            <a:t>копируются</a:t>
          </a:r>
          <a:r>
            <a:rPr lang="ru-RU" sz="2000" dirty="0">
              <a:latin typeface="Century Gothic" panose="020B0502020202020204" pitchFamily="34" charset="0"/>
            </a:rPr>
            <a:t> техническим специалистом</a:t>
          </a:r>
        </a:p>
      </dgm:t>
    </dgm:pt>
    <dgm:pt modelId="{7A679AE6-9CD1-41FB-8B61-B0846398FC78}" type="parTrans" cxnId="{308202AB-C100-48D0-974F-AB83572B6F08}">
      <dgm:prSet/>
      <dgm:spPr/>
      <dgm:t>
        <a:bodyPr/>
        <a:lstStyle/>
        <a:p>
          <a:endParaRPr lang="ru-RU">
            <a:latin typeface="Century Gothic" panose="020B0502020202020204" pitchFamily="34" charset="0"/>
          </a:endParaRPr>
        </a:p>
      </dgm:t>
    </dgm:pt>
    <dgm:pt modelId="{9D9DB7BE-C60D-43ED-A87E-532C195B3246}" type="sibTrans" cxnId="{308202AB-C100-48D0-974F-AB83572B6F08}">
      <dgm:prSet/>
      <dgm:spPr/>
      <dgm:t>
        <a:bodyPr/>
        <a:lstStyle/>
        <a:p>
          <a:endParaRPr lang="ru-RU">
            <a:latin typeface="Century Gothic" panose="020B0502020202020204" pitchFamily="34" charset="0"/>
          </a:endParaRPr>
        </a:p>
      </dgm:t>
    </dgm:pt>
    <dgm:pt modelId="{9407B84B-04B8-4DEA-AF81-A3547890217D}" type="pres">
      <dgm:prSet presAssocID="{18F41B76-3E94-4D77-9E68-81A9934A2DFC}" presName="Name0" presStyleCnt="0">
        <dgm:presLayoutVars>
          <dgm:chMax/>
          <dgm:chPref/>
          <dgm:dir/>
        </dgm:presLayoutVars>
      </dgm:prSet>
      <dgm:spPr/>
    </dgm:pt>
    <dgm:pt modelId="{4683005C-7770-460B-9C60-FF8C0E6069D4}" type="pres">
      <dgm:prSet presAssocID="{49F3C42D-356D-4EA7-B179-D539B57FF00F}" presName="parenttextcomposite" presStyleCnt="0"/>
      <dgm:spPr/>
    </dgm:pt>
    <dgm:pt modelId="{FC4CCEAF-F1E1-4D85-B213-62C44CDFA157}" type="pres">
      <dgm:prSet presAssocID="{49F3C42D-356D-4EA7-B179-D539B57FF00F}" presName="parenttext" presStyleLbl="revTx" presStyleIdx="0" presStyleCnt="3">
        <dgm:presLayoutVars>
          <dgm:chMax/>
          <dgm:chPref val="2"/>
          <dgm:bulletEnabled val="1"/>
        </dgm:presLayoutVars>
      </dgm:prSet>
      <dgm:spPr/>
    </dgm:pt>
    <dgm:pt modelId="{3B05CE08-A131-487F-A999-DE71A3585F69}" type="pres">
      <dgm:prSet presAssocID="{49F3C42D-356D-4EA7-B179-D539B57FF00F}" presName="composite" presStyleCnt="0"/>
      <dgm:spPr/>
    </dgm:pt>
    <dgm:pt modelId="{D1B080BC-1B97-4D6F-9916-3F0C6C09F74A}" type="pres">
      <dgm:prSet presAssocID="{49F3C42D-356D-4EA7-B179-D539B57FF00F}" presName="chevron1" presStyleLbl="alignNode1" presStyleIdx="0" presStyleCnt="21"/>
      <dgm:spPr/>
    </dgm:pt>
    <dgm:pt modelId="{530836E0-1B62-414E-BE58-3D03474B40E4}" type="pres">
      <dgm:prSet presAssocID="{49F3C42D-356D-4EA7-B179-D539B57FF00F}" presName="chevron2" presStyleLbl="alignNode1" presStyleIdx="1" presStyleCnt="21"/>
      <dgm:spPr/>
    </dgm:pt>
    <dgm:pt modelId="{A32B7272-305C-4DCD-A07E-7E9DDE1F67AB}" type="pres">
      <dgm:prSet presAssocID="{49F3C42D-356D-4EA7-B179-D539B57FF00F}" presName="chevron3" presStyleLbl="alignNode1" presStyleIdx="2" presStyleCnt="21"/>
      <dgm:spPr/>
    </dgm:pt>
    <dgm:pt modelId="{821E2756-1430-4870-8D14-C2FC1EF8FF10}" type="pres">
      <dgm:prSet presAssocID="{49F3C42D-356D-4EA7-B179-D539B57FF00F}" presName="chevron4" presStyleLbl="alignNode1" presStyleIdx="3" presStyleCnt="21"/>
      <dgm:spPr/>
    </dgm:pt>
    <dgm:pt modelId="{0D713C22-659F-4EA4-83C4-D2146B90A8D2}" type="pres">
      <dgm:prSet presAssocID="{49F3C42D-356D-4EA7-B179-D539B57FF00F}" presName="chevron5" presStyleLbl="alignNode1" presStyleIdx="4" presStyleCnt="21"/>
      <dgm:spPr/>
    </dgm:pt>
    <dgm:pt modelId="{5AC0DDB6-084B-4351-BF1F-1BCB2BA7809A}" type="pres">
      <dgm:prSet presAssocID="{49F3C42D-356D-4EA7-B179-D539B57FF00F}" presName="chevron6" presStyleLbl="alignNode1" presStyleIdx="5" presStyleCnt="21"/>
      <dgm:spPr/>
    </dgm:pt>
    <dgm:pt modelId="{DF2F992C-3A3E-44DD-81BA-E945DEE80982}" type="pres">
      <dgm:prSet presAssocID="{49F3C42D-356D-4EA7-B179-D539B57FF00F}" presName="chevron7" presStyleLbl="alignNode1" presStyleIdx="6" presStyleCnt="21"/>
      <dgm:spPr/>
    </dgm:pt>
    <dgm:pt modelId="{2285C1B6-4B7B-4496-BB06-8E29513008A2}" type="pres">
      <dgm:prSet presAssocID="{49F3C42D-356D-4EA7-B179-D539B57FF00F}" presName="childtext" presStyleLbl="solidFgAcc1" presStyleIdx="0" presStyleCnt="3" custScaleX="174341">
        <dgm:presLayoutVars>
          <dgm:chMax/>
          <dgm:chPref val="0"/>
          <dgm:bulletEnabled val="1"/>
        </dgm:presLayoutVars>
      </dgm:prSet>
      <dgm:spPr/>
    </dgm:pt>
    <dgm:pt modelId="{DAD5DBC2-32A4-4ABF-85F6-896D40FBB0B6}" type="pres">
      <dgm:prSet presAssocID="{D046564E-A80F-47D8-9F99-155B7C3CE62E}" presName="sibTrans" presStyleCnt="0"/>
      <dgm:spPr/>
    </dgm:pt>
    <dgm:pt modelId="{0A138444-2436-4AC2-B3EA-65B8A084B463}" type="pres">
      <dgm:prSet presAssocID="{B461AF55-AFD0-4CC8-8AB2-64D9344ED3FF}" presName="parenttextcomposite" presStyleCnt="0"/>
      <dgm:spPr/>
    </dgm:pt>
    <dgm:pt modelId="{2F31BD52-23DE-44F5-AC59-FBB706C7DE2B}" type="pres">
      <dgm:prSet presAssocID="{B461AF55-AFD0-4CC8-8AB2-64D9344ED3FF}" presName="parenttext" presStyleLbl="revTx" presStyleIdx="1" presStyleCnt="3">
        <dgm:presLayoutVars>
          <dgm:chMax/>
          <dgm:chPref val="2"/>
          <dgm:bulletEnabled val="1"/>
        </dgm:presLayoutVars>
      </dgm:prSet>
      <dgm:spPr/>
    </dgm:pt>
    <dgm:pt modelId="{433F5B7E-6D39-452C-A031-2820DCB49B52}" type="pres">
      <dgm:prSet presAssocID="{B461AF55-AFD0-4CC8-8AB2-64D9344ED3FF}" presName="composite" presStyleCnt="0"/>
      <dgm:spPr/>
    </dgm:pt>
    <dgm:pt modelId="{09816493-5A66-4511-B634-1FD7B5420F1D}" type="pres">
      <dgm:prSet presAssocID="{B461AF55-AFD0-4CC8-8AB2-64D9344ED3FF}" presName="chevron1" presStyleLbl="alignNode1" presStyleIdx="7" presStyleCnt="21"/>
      <dgm:spPr/>
    </dgm:pt>
    <dgm:pt modelId="{342FDEB2-8343-4243-930C-08AFB185A249}" type="pres">
      <dgm:prSet presAssocID="{B461AF55-AFD0-4CC8-8AB2-64D9344ED3FF}" presName="chevron2" presStyleLbl="alignNode1" presStyleIdx="8" presStyleCnt="21"/>
      <dgm:spPr/>
    </dgm:pt>
    <dgm:pt modelId="{D15886AD-284F-4552-8F97-16AFA7E7690D}" type="pres">
      <dgm:prSet presAssocID="{B461AF55-AFD0-4CC8-8AB2-64D9344ED3FF}" presName="chevron3" presStyleLbl="alignNode1" presStyleIdx="9" presStyleCnt="21"/>
      <dgm:spPr/>
    </dgm:pt>
    <dgm:pt modelId="{9A5A2DE4-85F1-47A0-9504-E89CCD1FD323}" type="pres">
      <dgm:prSet presAssocID="{B461AF55-AFD0-4CC8-8AB2-64D9344ED3FF}" presName="chevron4" presStyleLbl="alignNode1" presStyleIdx="10" presStyleCnt="21"/>
      <dgm:spPr/>
    </dgm:pt>
    <dgm:pt modelId="{7709DFE6-0D0D-4BE1-B501-B870B2B9C9D8}" type="pres">
      <dgm:prSet presAssocID="{B461AF55-AFD0-4CC8-8AB2-64D9344ED3FF}" presName="chevron5" presStyleLbl="alignNode1" presStyleIdx="11" presStyleCnt="21"/>
      <dgm:spPr/>
    </dgm:pt>
    <dgm:pt modelId="{7F41108E-32BB-48BE-BD8A-630268A9B52A}" type="pres">
      <dgm:prSet presAssocID="{B461AF55-AFD0-4CC8-8AB2-64D9344ED3FF}" presName="chevron6" presStyleLbl="alignNode1" presStyleIdx="12" presStyleCnt="21"/>
      <dgm:spPr/>
    </dgm:pt>
    <dgm:pt modelId="{0068A15F-F193-43A8-A095-3178733334E0}" type="pres">
      <dgm:prSet presAssocID="{B461AF55-AFD0-4CC8-8AB2-64D9344ED3FF}" presName="chevron7" presStyleLbl="alignNode1" presStyleIdx="13" presStyleCnt="21"/>
      <dgm:spPr/>
    </dgm:pt>
    <dgm:pt modelId="{2BE1DDFA-3BF7-4483-B152-20A3AC395AAB}" type="pres">
      <dgm:prSet presAssocID="{B461AF55-AFD0-4CC8-8AB2-64D9344ED3FF}" presName="childtext" presStyleLbl="solidFgAcc1" presStyleIdx="1" presStyleCnt="3" custScaleX="174341">
        <dgm:presLayoutVars>
          <dgm:chMax/>
          <dgm:chPref val="0"/>
          <dgm:bulletEnabled val="1"/>
        </dgm:presLayoutVars>
      </dgm:prSet>
      <dgm:spPr/>
    </dgm:pt>
    <dgm:pt modelId="{94033AD8-3259-4268-BC77-3477CC8F56BF}" type="pres">
      <dgm:prSet presAssocID="{DA91D884-EB55-486E-96D1-B6DF641F5AF2}" presName="sibTrans" presStyleCnt="0"/>
      <dgm:spPr/>
    </dgm:pt>
    <dgm:pt modelId="{883A3417-FE54-4E61-A8EE-B644019B173E}" type="pres">
      <dgm:prSet presAssocID="{945D9D6D-337E-4838-8AE6-F3E902C084D3}" presName="parenttextcomposite" presStyleCnt="0"/>
      <dgm:spPr/>
    </dgm:pt>
    <dgm:pt modelId="{78022239-2D0E-4A94-840A-6ABA1B446113}" type="pres">
      <dgm:prSet presAssocID="{945D9D6D-337E-4838-8AE6-F3E902C084D3}" presName="parenttext" presStyleLbl="revTx" presStyleIdx="2" presStyleCnt="3">
        <dgm:presLayoutVars>
          <dgm:chMax/>
          <dgm:chPref val="2"/>
          <dgm:bulletEnabled val="1"/>
        </dgm:presLayoutVars>
      </dgm:prSet>
      <dgm:spPr/>
    </dgm:pt>
    <dgm:pt modelId="{EE13176F-6BA8-4EF3-863E-D543467E90A4}" type="pres">
      <dgm:prSet presAssocID="{945D9D6D-337E-4838-8AE6-F3E902C084D3}" presName="composite" presStyleCnt="0"/>
      <dgm:spPr/>
    </dgm:pt>
    <dgm:pt modelId="{FF05046A-E173-4D4B-BBE2-0F2657F705D5}" type="pres">
      <dgm:prSet presAssocID="{945D9D6D-337E-4838-8AE6-F3E902C084D3}" presName="chevron1" presStyleLbl="alignNode1" presStyleIdx="14" presStyleCnt="21"/>
      <dgm:spPr/>
    </dgm:pt>
    <dgm:pt modelId="{E86C88D8-08A9-40DB-96BC-37E80BBF1FF2}" type="pres">
      <dgm:prSet presAssocID="{945D9D6D-337E-4838-8AE6-F3E902C084D3}" presName="chevron2" presStyleLbl="alignNode1" presStyleIdx="15" presStyleCnt="21"/>
      <dgm:spPr/>
    </dgm:pt>
    <dgm:pt modelId="{753A4B91-C465-439D-96E8-49728790B575}" type="pres">
      <dgm:prSet presAssocID="{945D9D6D-337E-4838-8AE6-F3E902C084D3}" presName="chevron3" presStyleLbl="alignNode1" presStyleIdx="16" presStyleCnt="21"/>
      <dgm:spPr/>
    </dgm:pt>
    <dgm:pt modelId="{94F47A18-687B-4337-82E0-AF4A7116DF16}" type="pres">
      <dgm:prSet presAssocID="{945D9D6D-337E-4838-8AE6-F3E902C084D3}" presName="chevron4" presStyleLbl="alignNode1" presStyleIdx="17" presStyleCnt="21"/>
      <dgm:spPr/>
    </dgm:pt>
    <dgm:pt modelId="{4FADA392-22F9-4DE3-BEE3-552F3B29AC88}" type="pres">
      <dgm:prSet presAssocID="{945D9D6D-337E-4838-8AE6-F3E902C084D3}" presName="chevron5" presStyleLbl="alignNode1" presStyleIdx="18" presStyleCnt="21"/>
      <dgm:spPr/>
    </dgm:pt>
    <dgm:pt modelId="{D4248DFF-CBCF-4785-ADDB-4AB38CDEE44C}" type="pres">
      <dgm:prSet presAssocID="{945D9D6D-337E-4838-8AE6-F3E902C084D3}" presName="chevron6" presStyleLbl="alignNode1" presStyleIdx="19" presStyleCnt="21"/>
      <dgm:spPr/>
    </dgm:pt>
    <dgm:pt modelId="{359FB052-2BD0-46B1-8825-11CF75677F5A}" type="pres">
      <dgm:prSet presAssocID="{945D9D6D-337E-4838-8AE6-F3E902C084D3}" presName="chevron7" presStyleLbl="alignNode1" presStyleIdx="20" presStyleCnt="21"/>
      <dgm:spPr/>
    </dgm:pt>
    <dgm:pt modelId="{F7C89921-2E54-498A-9C42-AAE22AB2CB0C}" type="pres">
      <dgm:prSet presAssocID="{945D9D6D-337E-4838-8AE6-F3E902C084D3}" presName="childtext" presStyleLbl="solidFgAcc1" presStyleIdx="2" presStyleCnt="3" custScaleX="174341">
        <dgm:presLayoutVars>
          <dgm:chMax/>
          <dgm:chPref val="0"/>
          <dgm:bulletEnabled val="1"/>
        </dgm:presLayoutVars>
      </dgm:prSet>
      <dgm:spPr/>
    </dgm:pt>
  </dgm:ptLst>
  <dgm:cxnLst>
    <dgm:cxn modelId="{E35D7E27-97DD-4201-A009-ECADCE1B2B2E}" type="presOf" srcId="{0549F48B-F608-46AF-87A0-EA8D92E3DAE0}" destId="{2285C1B6-4B7B-4496-BB06-8E29513008A2}" srcOrd="0" destOrd="0" presId="urn:microsoft.com/office/officeart/2008/layout/VerticalAccentList"/>
    <dgm:cxn modelId="{4750912F-B225-4573-B6C9-AAD58ABFB00E}" type="presOf" srcId="{49F3C42D-356D-4EA7-B179-D539B57FF00F}" destId="{FC4CCEAF-F1E1-4D85-B213-62C44CDFA157}" srcOrd="0" destOrd="0" presId="urn:microsoft.com/office/officeart/2008/layout/VerticalAccentList"/>
    <dgm:cxn modelId="{4E709860-E509-4FC0-A6BD-6FDEC68FE095}" srcId="{18F41B76-3E94-4D77-9E68-81A9934A2DFC}" destId="{B461AF55-AFD0-4CC8-8AB2-64D9344ED3FF}" srcOrd="1" destOrd="0" parTransId="{BC0E6C27-C2F1-4DFE-B7D8-92C7B5BA79A7}" sibTransId="{DA91D884-EB55-486E-96D1-B6DF641F5AF2}"/>
    <dgm:cxn modelId="{3D7D1943-8E60-44A1-BA14-1E0F42BEDF3E}" srcId="{B461AF55-AFD0-4CC8-8AB2-64D9344ED3FF}" destId="{E98FDEA9-3140-4D13-8092-CDF7E9199A40}" srcOrd="0" destOrd="0" parTransId="{B1CF035A-FE54-4236-978D-933D195D493B}" sibTransId="{47D53C09-CC68-4D42-9A7F-8DF536355797}"/>
    <dgm:cxn modelId="{EDA64667-D5AC-4DA7-ACC8-480A8BFCF3AB}" type="presOf" srcId="{B461AF55-AFD0-4CC8-8AB2-64D9344ED3FF}" destId="{2F31BD52-23DE-44F5-AC59-FBB706C7DE2B}" srcOrd="0" destOrd="0" presId="urn:microsoft.com/office/officeart/2008/layout/VerticalAccentList"/>
    <dgm:cxn modelId="{214EBA50-CB31-4F16-804F-CD3D7E93A791}" type="presOf" srcId="{945D9D6D-337E-4838-8AE6-F3E902C084D3}" destId="{78022239-2D0E-4A94-840A-6ABA1B446113}" srcOrd="0" destOrd="0" presId="urn:microsoft.com/office/officeart/2008/layout/VerticalAccentList"/>
    <dgm:cxn modelId="{5F197499-8E2D-437A-813C-11B10261FD72}" srcId="{18F41B76-3E94-4D77-9E68-81A9934A2DFC}" destId="{49F3C42D-356D-4EA7-B179-D539B57FF00F}" srcOrd="0" destOrd="0" parTransId="{48A964D3-3BBB-4A82-A544-48022AA8CFEE}" sibTransId="{D046564E-A80F-47D8-9F99-155B7C3CE62E}"/>
    <dgm:cxn modelId="{F653A99C-1FFA-4C53-98FA-FE0DC1215E05}" type="presOf" srcId="{18F41B76-3E94-4D77-9E68-81A9934A2DFC}" destId="{9407B84B-04B8-4DEA-AF81-A3547890217D}" srcOrd="0" destOrd="0" presId="urn:microsoft.com/office/officeart/2008/layout/VerticalAccentList"/>
    <dgm:cxn modelId="{308202AB-C100-48D0-974F-AB83572B6F08}" srcId="{945D9D6D-337E-4838-8AE6-F3E902C084D3}" destId="{0255FFF0-07EA-44F4-A703-4313466B08F8}" srcOrd="0" destOrd="0" parTransId="{7A679AE6-9CD1-41FB-8B61-B0846398FC78}" sibTransId="{9D9DB7BE-C60D-43ED-A87E-532C195B3246}"/>
    <dgm:cxn modelId="{254138B8-7DAC-4FFA-85ED-0B540EE66F86}" type="presOf" srcId="{E98FDEA9-3140-4D13-8092-CDF7E9199A40}" destId="{2BE1DDFA-3BF7-4483-B152-20A3AC395AAB}" srcOrd="0" destOrd="0" presId="urn:microsoft.com/office/officeart/2008/layout/VerticalAccentList"/>
    <dgm:cxn modelId="{B8615DC0-4D44-48AB-BEA9-B5729CE86AC7}" type="presOf" srcId="{0255FFF0-07EA-44F4-A703-4313466B08F8}" destId="{F7C89921-2E54-498A-9C42-AAE22AB2CB0C}" srcOrd="0" destOrd="0" presId="urn:microsoft.com/office/officeart/2008/layout/VerticalAccentList"/>
    <dgm:cxn modelId="{F4397ADB-DF5B-4FD5-88D2-CB0E49D37D8D}" srcId="{49F3C42D-356D-4EA7-B179-D539B57FF00F}" destId="{0549F48B-F608-46AF-87A0-EA8D92E3DAE0}" srcOrd="0" destOrd="0" parTransId="{16163F03-8C43-4556-8D6B-E5DEE3262D43}" sibTransId="{48BE914C-2972-41C2-B381-5C1C69E733EC}"/>
    <dgm:cxn modelId="{8201C3EE-C84D-4FD4-BF8D-B831CE573C63}" srcId="{18F41B76-3E94-4D77-9E68-81A9934A2DFC}" destId="{945D9D6D-337E-4838-8AE6-F3E902C084D3}" srcOrd="2" destOrd="0" parTransId="{637F3CE8-5DF8-4264-8C64-2DF7ECE312B5}" sibTransId="{7A616212-6680-4998-ADBD-3A637DAABCAE}"/>
    <dgm:cxn modelId="{25A68E84-48BF-42A0-866B-7C606D7DF4BF}" type="presParOf" srcId="{9407B84B-04B8-4DEA-AF81-A3547890217D}" destId="{4683005C-7770-460B-9C60-FF8C0E6069D4}" srcOrd="0" destOrd="0" presId="urn:microsoft.com/office/officeart/2008/layout/VerticalAccentList"/>
    <dgm:cxn modelId="{31349EB2-D67C-42E7-8108-C837E93E4C12}" type="presParOf" srcId="{4683005C-7770-460B-9C60-FF8C0E6069D4}" destId="{FC4CCEAF-F1E1-4D85-B213-62C44CDFA157}" srcOrd="0" destOrd="0" presId="urn:microsoft.com/office/officeart/2008/layout/VerticalAccentList"/>
    <dgm:cxn modelId="{C6C4EB86-8D3E-447F-A204-47CD73293726}" type="presParOf" srcId="{9407B84B-04B8-4DEA-AF81-A3547890217D}" destId="{3B05CE08-A131-487F-A999-DE71A3585F69}" srcOrd="1" destOrd="0" presId="urn:microsoft.com/office/officeart/2008/layout/VerticalAccentList"/>
    <dgm:cxn modelId="{AEF5446C-9D6B-4050-A2CC-B45F7C1B9617}" type="presParOf" srcId="{3B05CE08-A131-487F-A999-DE71A3585F69}" destId="{D1B080BC-1B97-4D6F-9916-3F0C6C09F74A}" srcOrd="0" destOrd="0" presId="urn:microsoft.com/office/officeart/2008/layout/VerticalAccentList"/>
    <dgm:cxn modelId="{8C7F2D37-6241-4979-8CFD-5268B61CA53E}" type="presParOf" srcId="{3B05CE08-A131-487F-A999-DE71A3585F69}" destId="{530836E0-1B62-414E-BE58-3D03474B40E4}" srcOrd="1" destOrd="0" presId="urn:microsoft.com/office/officeart/2008/layout/VerticalAccentList"/>
    <dgm:cxn modelId="{C61C1910-5DBE-47A9-BA97-6D9509406DDF}" type="presParOf" srcId="{3B05CE08-A131-487F-A999-DE71A3585F69}" destId="{A32B7272-305C-4DCD-A07E-7E9DDE1F67AB}" srcOrd="2" destOrd="0" presId="urn:microsoft.com/office/officeart/2008/layout/VerticalAccentList"/>
    <dgm:cxn modelId="{D04C34BF-40DA-4C09-B5FC-C5FF275D15F2}" type="presParOf" srcId="{3B05CE08-A131-487F-A999-DE71A3585F69}" destId="{821E2756-1430-4870-8D14-C2FC1EF8FF10}" srcOrd="3" destOrd="0" presId="urn:microsoft.com/office/officeart/2008/layout/VerticalAccentList"/>
    <dgm:cxn modelId="{2E29FB7C-7451-44D4-BED5-53188D80244D}" type="presParOf" srcId="{3B05CE08-A131-487F-A999-DE71A3585F69}" destId="{0D713C22-659F-4EA4-83C4-D2146B90A8D2}" srcOrd="4" destOrd="0" presId="urn:microsoft.com/office/officeart/2008/layout/VerticalAccentList"/>
    <dgm:cxn modelId="{30293261-3BB2-43C8-8833-F8019780AAA2}" type="presParOf" srcId="{3B05CE08-A131-487F-A999-DE71A3585F69}" destId="{5AC0DDB6-084B-4351-BF1F-1BCB2BA7809A}" srcOrd="5" destOrd="0" presId="urn:microsoft.com/office/officeart/2008/layout/VerticalAccentList"/>
    <dgm:cxn modelId="{73B9610E-8A2D-44D5-8DC5-A7B85C68D090}" type="presParOf" srcId="{3B05CE08-A131-487F-A999-DE71A3585F69}" destId="{DF2F992C-3A3E-44DD-81BA-E945DEE80982}" srcOrd="6" destOrd="0" presId="urn:microsoft.com/office/officeart/2008/layout/VerticalAccentList"/>
    <dgm:cxn modelId="{94E48D88-B911-4499-9F32-7A625E04296E}" type="presParOf" srcId="{3B05CE08-A131-487F-A999-DE71A3585F69}" destId="{2285C1B6-4B7B-4496-BB06-8E29513008A2}" srcOrd="7" destOrd="0" presId="urn:microsoft.com/office/officeart/2008/layout/VerticalAccentList"/>
    <dgm:cxn modelId="{7AEC0A22-A94C-447E-BE71-220416C50367}" type="presParOf" srcId="{9407B84B-04B8-4DEA-AF81-A3547890217D}" destId="{DAD5DBC2-32A4-4ABF-85F6-896D40FBB0B6}" srcOrd="2" destOrd="0" presId="urn:microsoft.com/office/officeart/2008/layout/VerticalAccentList"/>
    <dgm:cxn modelId="{1CF6B956-D12A-46D5-AE47-46E5D9D14114}" type="presParOf" srcId="{9407B84B-04B8-4DEA-AF81-A3547890217D}" destId="{0A138444-2436-4AC2-B3EA-65B8A084B463}" srcOrd="3" destOrd="0" presId="urn:microsoft.com/office/officeart/2008/layout/VerticalAccentList"/>
    <dgm:cxn modelId="{03E5780C-2FD7-461F-BB44-21BB423009EE}" type="presParOf" srcId="{0A138444-2436-4AC2-B3EA-65B8A084B463}" destId="{2F31BD52-23DE-44F5-AC59-FBB706C7DE2B}" srcOrd="0" destOrd="0" presId="urn:microsoft.com/office/officeart/2008/layout/VerticalAccentList"/>
    <dgm:cxn modelId="{8BB95DB7-2678-4A3C-ACB4-6DDF8FDDE00A}" type="presParOf" srcId="{9407B84B-04B8-4DEA-AF81-A3547890217D}" destId="{433F5B7E-6D39-452C-A031-2820DCB49B52}" srcOrd="4" destOrd="0" presId="urn:microsoft.com/office/officeart/2008/layout/VerticalAccentList"/>
    <dgm:cxn modelId="{B95C28EE-5EBF-4AEC-BEF4-6944A8132C27}" type="presParOf" srcId="{433F5B7E-6D39-452C-A031-2820DCB49B52}" destId="{09816493-5A66-4511-B634-1FD7B5420F1D}" srcOrd="0" destOrd="0" presId="urn:microsoft.com/office/officeart/2008/layout/VerticalAccentList"/>
    <dgm:cxn modelId="{CAF94083-34E3-4EEE-8DFB-D48570B05A7C}" type="presParOf" srcId="{433F5B7E-6D39-452C-A031-2820DCB49B52}" destId="{342FDEB2-8343-4243-930C-08AFB185A249}" srcOrd="1" destOrd="0" presId="urn:microsoft.com/office/officeart/2008/layout/VerticalAccentList"/>
    <dgm:cxn modelId="{88906824-A870-4650-8029-E95BADF6A33F}" type="presParOf" srcId="{433F5B7E-6D39-452C-A031-2820DCB49B52}" destId="{D15886AD-284F-4552-8F97-16AFA7E7690D}" srcOrd="2" destOrd="0" presId="urn:microsoft.com/office/officeart/2008/layout/VerticalAccentList"/>
    <dgm:cxn modelId="{E3AEB9AE-C46B-4AD7-B7D2-00C3E889321B}" type="presParOf" srcId="{433F5B7E-6D39-452C-A031-2820DCB49B52}" destId="{9A5A2DE4-85F1-47A0-9504-E89CCD1FD323}" srcOrd="3" destOrd="0" presId="urn:microsoft.com/office/officeart/2008/layout/VerticalAccentList"/>
    <dgm:cxn modelId="{08BDF298-A63A-4E8A-A1CF-D39A03E6A270}" type="presParOf" srcId="{433F5B7E-6D39-452C-A031-2820DCB49B52}" destId="{7709DFE6-0D0D-4BE1-B501-B870B2B9C9D8}" srcOrd="4" destOrd="0" presId="urn:microsoft.com/office/officeart/2008/layout/VerticalAccentList"/>
    <dgm:cxn modelId="{FD332DAF-3F75-4B00-94A6-1C88D039C39A}" type="presParOf" srcId="{433F5B7E-6D39-452C-A031-2820DCB49B52}" destId="{7F41108E-32BB-48BE-BD8A-630268A9B52A}" srcOrd="5" destOrd="0" presId="urn:microsoft.com/office/officeart/2008/layout/VerticalAccentList"/>
    <dgm:cxn modelId="{14DADA4E-CAF6-4363-B1CB-1BDC32AABCA1}" type="presParOf" srcId="{433F5B7E-6D39-452C-A031-2820DCB49B52}" destId="{0068A15F-F193-43A8-A095-3178733334E0}" srcOrd="6" destOrd="0" presId="urn:microsoft.com/office/officeart/2008/layout/VerticalAccentList"/>
    <dgm:cxn modelId="{9C03E309-3C28-4240-8A49-59ADE488B796}" type="presParOf" srcId="{433F5B7E-6D39-452C-A031-2820DCB49B52}" destId="{2BE1DDFA-3BF7-4483-B152-20A3AC395AAB}" srcOrd="7" destOrd="0" presId="urn:microsoft.com/office/officeart/2008/layout/VerticalAccentList"/>
    <dgm:cxn modelId="{C71EAC44-5742-4926-8062-C4686E8672F1}" type="presParOf" srcId="{9407B84B-04B8-4DEA-AF81-A3547890217D}" destId="{94033AD8-3259-4268-BC77-3477CC8F56BF}" srcOrd="5" destOrd="0" presId="urn:microsoft.com/office/officeart/2008/layout/VerticalAccentList"/>
    <dgm:cxn modelId="{6B44396B-F6B0-4C27-8DB6-656BE0176590}" type="presParOf" srcId="{9407B84B-04B8-4DEA-AF81-A3547890217D}" destId="{883A3417-FE54-4E61-A8EE-B644019B173E}" srcOrd="6" destOrd="0" presId="urn:microsoft.com/office/officeart/2008/layout/VerticalAccentList"/>
    <dgm:cxn modelId="{109C6874-C315-45BF-B3D7-AA0827FF8F5F}" type="presParOf" srcId="{883A3417-FE54-4E61-A8EE-B644019B173E}" destId="{78022239-2D0E-4A94-840A-6ABA1B446113}" srcOrd="0" destOrd="0" presId="urn:microsoft.com/office/officeart/2008/layout/VerticalAccentList"/>
    <dgm:cxn modelId="{38948292-E0EB-4F14-9E2A-FCE4E82A2FFC}" type="presParOf" srcId="{9407B84B-04B8-4DEA-AF81-A3547890217D}" destId="{EE13176F-6BA8-4EF3-863E-D543467E90A4}" srcOrd="7" destOrd="0" presId="urn:microsoft.com/office/officeart/2008/layout/VerticalAccentList"/>
    <dgm:cxn modelId="{AB9615BC-8F68-4AF6-A5D7-C19CFB6E5DD7}" type="presParOf" srcId="{EE13176F-6BA8-4EF3-863E-D543467E90A4}" destId="{FF05046A-E173-4D4B-BBE2-0F2657F705D5}" srcOrd="0" destOrd="0" presId="urn:microsoft.com/office/officeart/2008/layout/VerticalAccentList"/>
    <dgm:cxn modelId="{D9276AAC-AC06-4C02-8441-ED66550E9523}" type="presParOf" srcId="{EE13176F-6BA8-4EF3-863E-D543467E90A4}" destId="{E86C88D8-08A9-40DB-96BC-37E80BBF1FF2}" srcOrd="1" destOrd="0" presId="urn:microsoft.com/office/officeart/2008/layout/VerticalAccentList"/>
    <dgm:cxn modelId="{EBA31921-22A7-4153-960A-FA3E411AF499}" type="presParOf" srcId="{EE13176F-6BA8-4EF3-863E-D543467E90A4}" destId="{753A4B91-C465-439D-96E8-49728790B575}" srcOrd="2" destOrd="0" presId="urn:microsoft.com/office/officeart/2008/layout/VerticalAccentList"/>
    <dgm:cxn modelId="{AFCAAFDE-B772-49FD-9C7D-A00CE918A28A}" type="presParOf" srcId="{EE13176F-6BA8-4EF3-863E-D543467E90A4}" destId="{94F47A18-687B-4337-82E0-AF4A7116DF16}" srcOrd="3" destOrd="0" presId="urn:microsoft.com/office/officeart/2008/layout/VerticalAccentList"/>
    <dgm:cxn modelId="{1F8ABD8B-A2FA-4243-AD3A-B873B0C7FA63}" type="presParOf" srcId="{EE13176F-6BA8-4EF3-863E-D543467E90A4}" destId="{4FADA392-22F9-4DE3-BEE3-552F3B29AC88}" srcOrd="4" destOrd="0" presId="urn:microsoft.com/office/officeart/2008/layout/VerticalAccentList"/>
    <dgm:cxn modelId="{EA5D7CAE-F100-4C48-AF97-9B1F2B4539DE}" type="presParOf" srcId="{EE13176F-6BA8-4EF3-863E-D543467E90A4}" destId="{D4248DFF-CBCF-4785-ADDB-4AB38CDEE44C}" srcOrd="5" destOrd="0" presId="urn:microsoft.com/office/officeart/2008/layout/VerticalAccentList"/>
    <dgm:cxn modelId="{C21A8D1E-A34B-4665-A3B5-65755D8D90CF}" type="presParOf" srcId="{EE13176F-6BA8-4EF3-863E-D543467E90A4}" destId="{359FB052-2BD0-46B1-8825-11CF75677F5A}" srcOrd="6" destOrd="0" presId="urn:microsoft.com/office/officeart/2008/layout/VerticalAccentList"/>
    <dgm:cxn modelId="{FBD239B9-4D1A-46E1-8549-32A2ABB964AD}" type="presParOf" srcId="{EE13176F-6BA8-4EF3-863E-D543467E90A4}" destId="{F7C89921-2E54-498A-9C42-AAE22AB2CB0C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34AF7D-F689-4C5A-A317-D9F4997B21C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596EEE-4FA6-4780-B466-CF4E0EF06D39}">
      <dgm:prSet phldrT="[Текст]" custT="1"/>
      <dgm:spPr>
        <a:solidFill>
          <a:schemeClr val="bg1"/>
        </a:solidFill>
        <a:ln w="12700">
          <a:solidFill>
            <a:srgbClr val="22419B"/>
          </a:solidFill>
        </a:ln>
      </dgm:spPr>
      <dgm:t>
        <a:bodyPr/>
        <a:lstStyle/>
        <a:p>
          <a:r>
            <a:rPr lang="ru-RU" sz="3600" b="1" dirty="0">
              <a:solidFill>
                <a:srgbClr val="22419B"/>
              </a:solidFill>
              <a:latin typeface="Century Gothic" panose="020B0502020202020204" pitchFamily="34" charset="0"/>
            </a:rPr>
            <a:t>школа</a:t>
          </a:r>
          <a:endParaRPr lang="ru-RU" sz="2200" b="1" dirty="0">
            <a:solidFill>
              <a:srgbClr val="22419B"/>
            </a:solidFill>
          </a:endParaRPr>
        </a:p>
      </dgm:t>
    </dgm:pt>
    <dgm:pt modelId="{08F82696-CB8E-41EE-9E85-14B14A29B0B2}" type="parTrans" cxnId="{40C7E4C0-5DF7-4BAC-BFB6-C07947222962}">
      <dgm:prSet/>
      <dgm:spPr/>
      <dgm:t>
        <a:bodyPr/>
        <a:lstStyle/>
        <a:p>
          <a:endParaRPr lang="ru-RU"/>
        </a:p>
      </dgm:t>
    </dgm:pt>
    <dgm:pt modelId="{D421F752-2BDF-4D67-A286-F908EFD4E9F4}" type="sibTrans" cxnId="{40C7E4C0-5DF7-4BAC-BFB6-C07947222962}">
      <dgm:prSet/>
      <dgm:spPr/>
      <dgm:t>
        <a:bodyPr/>
        <a:lstStyle/>
        <a:p>
          <a:endParaRPr lang="ru-RU"/>
        </a:p>
      </dgm:t>
    </dgm:pt>
    <dgm:pt modelId="{A4E27337-85BE-468F-9B25-B61FD042F061}">
      <dgm:prSet phldrT="[Текст]"/>
      <dgm:spPr/>
      <dgm:t>
        <a:bodyPr/>
        <a:lstStyle/>
        <a:p>
          <a:r>
            <a:rPr lang="ru-RU" dirty="0">
              <a:latin typeface="Century Gothic" panose="020B0502020202020204" pitchFamily="34" charset="0"/>
            </a:rPr>
            <a:t>члены (эксперты) школьной комиссии в течение </a:t>
          </a:r>
          <a:r>
            <a:rPr lang="ru-RU" b="1" dirty="0">
              <a:solidFill>
                <a:srgbClr val="FF0000"/>
              </a:solidFill>
              <a:latin typeface="Century Gothic" panose="020B0502020202020204" pitchFamily="34" charset="0"/>
            </a:rPr>
            <a:t>4 дней </a:t>
          </a:r>
          <a:r>
            <a:rPr lang="ru-RU" dirty="0">
              <a:latin typeface="Century Gothic" panose="020B0502020202020204" pitchFamily="34" charset="0"/>
            </a:rPr>
            <a:t>оценивают сочинения (изложение) </a:t>
          </a:r>
          <a:r>
            <a:rPr lang="ru-RU" b="1" dirty="0">
              <a:solidFill>
                <a:srgbClr val="FF0000"/>
              </a:solidFill>
              <a:latin typeface="Century Gothic" panose="020B0502020202020204" pitchFamily="34" charset="0"/>
            </a:rPr>
            <a:t>в соответствии с критериями</a:t>
          </a:r>
          <a:r>
            <a:rPr lang="ru-RU" dirty="0">
              <a:latin typeface="Century Gothic" panose="020B0502020202020204" pitchFamily="34" charset="0"/>
            </a:rPr>
            <a:t>, разработанными Рособрнадзором</a:t>
          </a:r>
        </a:p>
      </dgm:t>
    </dgm:pt>
    <dgm:pt modelId="{7602FC3E-8B03-4FBA-A1A5-C02AC7A57DEB}" type="parTrans" cxnId="{C45947E3-8490-4059-9DA2-1F07601CEAC5}">
      <dgm:prSet/>
      <dgm:spPr/>
      <dgm:t>
        <a:bodyPr/>
        <a:lstStyle/>
        <a:p>
          <a:endParaRPr lang="ru-RU"/>
        </a:p>
      </dgm:t>
    </dgm:pt>
    <dgm:pt modelId="{4F752C3A-385E-42E7-BF88-5CFEE44EE2CF}" type="sibTrans" cxnId="{C45947E3-8490-4059-9DA2-1F07601CEAC5}">
      <dgm:prSet/>
      <dgm:spPr/>
      <dgm:t>
        <a:bodyPr/>
        <a:lstStyle/>
        <a:p>
          <a:endParaRPr lang="ru-RU"/>
        </a:p>
      </dgm:t>
    </dgm:pt>
    <dgm:pt modelId="{0E54A673-429B-432C-847A-084D9C1B1451}">
      <dgm:prSet phldrT="[Текст]"/>
      <dgm:spPr/>
      <dgm:t>
        <a:bodyPr/>
        <a:lstStyle/>
        <a:p>
          <a:r>
            <a:rPr lang="ru-RU" b="1" dirty="0">
              <a:solidFill>
                <a:srgbClr val="FF0000"/>
              </a:solidFill>
              <a:latin typeface="Century Gothic" panose="020B0502020202020204" pitchFamily="34" charset="0"/>
            </a:rPr>
            <a:t>ответственный </a:t>
          </a:r>
          <a:r>
            <a:rPr lang="ru-RU" dirty="0">
              <a:latin typeface="Century Gothic" panose="020B0502020202020204" pitchFamily="34" charset="0"/>
            </a:rPr>
            <a:t>сотрудник, назначенный директором ОО, </a:t>
          </a:r>
          <a:r>
            <a:rPr lang="ru-RU" dirty="0">
              <a:solidFill>
                <a:srgbClr val="FF0000"/>
              </a:solidFill>
              <a:latin typeface="Century Gothic" panose="020B0502020202020204" pitchFamily="34" charset="0"/>
            </a:rPr>
            <a:t>заполняет оригиналы </a:t>
          </a:r>
          <a:r>
            <a:rPr lang="ru-RU" dirty="0">
              <a:latin typeface="Century Gothic" panose="020B0502020202020204" pitchFamily="34" charset="0"/>
            </a:rPr>
            <a:t>бланков регистрации в части оценки</a:t>
          </a:r>
        </a:p>
      </dgm:t>
    </dgm:pt>
    <dgm:pt modelId="{499749A0-8836-49E3-8645-3304228DBA07}" type="parTrans" cxnId="{998B7537-C598-41CB-B544-468A286517E5}">
      <dgm:prSet/>
      <dgm:spPr/>
      <dgm:t>
        <a:bodyPr/>
        <a:lstStyle/>
        <a:p>
          <a:endParaRPr lang="ru-RU"/>
        </a:p>
      </dgm:t>
    </dgm:pt>
    <dgm:pt modelId="{276F0B62-407F-4B13-BDBB-C6630BC6B2D2}" type="sibTrans" cxnId="{998B7537-C598-41CB-B544-468A286517E5}">
      <dgm:prSet/>
      <dgm:spPr/>
      <dgm:t>
        <a:bodyPr/>
        <a:lstStyle/>
        <a:p>
          <a:endParaRPr lang="ru-RU"/>
        </a:p>
      </dgm:t>
    </dgm:pt>
    <dgm:pt modelId="{55E6D6BC-1BF9-4B74-B9A4-72B365BBEA0A}">
      <dgm:prSet phldrT="[Текст]" custT="1"/>
      <dgm:spPr>
        <a:solidFill>
          <a:schemeClr val="bg1"/>
        </a:solidFill>
        <a:ln w="12700">
          <a:solidFill>
            <a:srgbClr val="22419B"/>
          </a:solidFill>
        </a:ln>
      </dgm:spPr>
      <dgm:t>
        <a:bodyPr/>
        <a:lstStyle/>
        <a:p>
          <a:r>
            <a:rPr lang="ru-RU" sz="3600" b="1" dirty="0">
              <a:solidFill>
                <a:srgbClr val="22419B"/>
              </a:solidFill>
              <a:latin typeface="Century Gothic" panose="020B0502020202020204" pitchFamily="34" charset="0"/>
            </a:rPr>
            <a:t>МОУО</a:t>
          </a:r>
          <a:endParaRPr lang="ru-RU" sz="2200" b="1" dirty="0">
            <a:solidFill>
              <a:srgbClr val="22419B"/>
            </a:solidFill>
            <a:latin typeface="Century Gothic" panose="020B0502020202020204" pitchFamily="34" charset="0"/>
          </a:endParaRPr>
        </a:p>
      </dgm:t>
    </dgm:pt>
    <dgm:pt modelId="{CD4DE2C8-A4E3-4F33-8905-D1DE82E5AB08}" type="parTrans" cxnId="{C7A65968-F427-4D3D-AA0F-C5C981AE03F3}">
      <dgm:prSet/>
      <dgm:spPr/>
      <dgm:t>
        <a:bodyPr/>
        <a:lstStyle/>
        <a:p>
          <a:endParaRPr lang="ru-RU"/>
        </a:p>
      </dgm:t>
    </dgm:pt>
    <dgm:pt modelId="{EFB83D4A-98CF-4788-94DD-C2BB69A2CC02}" type="sibTrans" cxnId="{C7A65968-F427-4D3D-AA0F-C5C981AE03F3}">
      <dgm:prSet/>
      <dgm:spPr/>
      <dgm:t>
        <a:bodyPr/>
        <a:lstStyle/>
        <a:p>
          <a:endParaRPr lang="ru-RU"/>
        </a:p>
      </dgm:t>
    </dgm:pt>
    <dgm:pt modelId="{4B1D5CC7-BF18-4C0C-A539-27E9545F6D8F}">
      <dgm:prSet phldrT="[Текст]"/>
      <dgm:spPr/>
      <dgm:t>
        <a:bodyPr/>
        <a:lstStyle/>
        <a:p>
          <a:endParaRPr lang="ru-RU" dirty="0">
            <a:latin typeface="Century Gothic" panose="020B0502020202020204" pitchFamily="34" charset="0"/>
          </a:endParaRPr>
        </a:p>
      </dgm:t>
    </dgm:pt>
    <dgm:pt modelId="{A8245963-0156-4E92-8CDD-9759EABB971F}" type="parTrans" cxnId="{4B75EB53-6E4E-4856-883B-54275359937F}">
      <dgm:prSet/>
      <dgm:spPr/>
      <dgm:t>
        <a:bodyPr/>
        <a:lstStyle/>
        <a:p>
          <a:endParaRPr lang="ru-RU"/>
        </a:p>
      </dgm:t>
    </dgm:pt>
    <dgm:pt modelId="{965E910B-C1B0-499D-A0F7-B32F926DCF53}" type="sibTrans" cxnId="{4B75EB53-6E4E-4856-883B-54275359937F}">
      <dgm:prSet/>
      <dgm:spPr/>
      <dgm:t>
        <a:bodyPr/>
        <a:lstStyle/>
        <a:p>
          <a:endParaRPr lang="ru-RU"/>
        </a:p>
      </dgm:t>
    </dgm:pt>
    <dgm:pt modelId="{BA3485C2-8F87-4678-A3F9-263C1E86AB35}">
      <dgm:prSet phldrT="[Текст]"/>
      <dgm:spPr/>
      <dgm:t>
        <a:bodyPr/>
        <a:lstStyle/>
        <a:p>
          <a:r>
            <a:rPr lang="ru-RU" b="1" u="sng" dirty="0">
              <a:solidFill>
                <a:srgbClr val="FF0000"/>
              </a:solidFill>
              <a:latin typeface="Century Gothic" panose="020B0502020202020204" pitchFamily="34" charset="0"/>
            </a:rPr>
            <a:t>Сканирование в МСУ</a:t>
          </a:r>
          <a:r>
            <a:rPr lang="ru-RU" dirty="0">
              <a:latin typeface="Century Gothic" panose="020B0502020202020204" pitchFamily="34" charset="0"/>
            </a:rPr>
            <a:t>: изображения бланков регистрации и бланков записи не позднее </a:t>
          </a:r>
          <a:r>
            <a:rPr lang="ru-RU" b="1" u="sng" dirty="0">
              <a:solidFill>
                <a:srgbClr val="FF0000"/>
              </a:solidFill>
              <a:latin typeface="Century Gothic" panose="020B0502020202020204" pitchFamily="34" charset="0"/>
            </a:rPr>
            <a:t>11.12.2024 г.</a:t>
          </a:r>
          <a:r>
            <a:rPr lang="ru-RU" u="none" dirty="0">
              <a:latin typeface="Century Gothic" panose="020B0502020202020204" pitchFamily="34" charset="0"/>
            </a:rPr>
            <a:t> </a:t>
          </a:r>
          <a:r>
            <a:rPr lang="ru-RU" dirty="0">
              <a:latin typeface="Century Gothic" panose="020B0502020202020204" pitchFamily="34" charset="0"/>
            </a:rPr>
            <a:t>передаются в РОЦОИСО по ЗСПД для дальнейшей обработки. </a:t>
          </a:r>
        </a:p>
      </dgm:t>
    </dgm:pt>
    <dgm:pt modelId="{A3FF0FF1-6F99-4650-B3AA-FCC6EB20D4CC}" type="parTrans" cxnId="{5F25D317-AD27-468F-A1F1-EA23DB213A9E}">
      <dgm:prSet/>
      <dgm:spPr/>
      <dgm:t>
        <a:bodyPr/>
        <a:lstStyle/>
        <a:p>
          <a:endParaRPr lang="ru-RU"/>
        </a:p>
      </dgm:t>
    </dgm:pt>
    <dgm:pt modelId="{3BA1B4D2-C11C-463C-8036-388148332A59}" type="sibTrans" cxnId="{5F25D317-AD27-468F-A1F1-EA23DB213A9E}">
      <dgm:prSet/>
      <dgm:spPr/>
      <dgm:t>
        <a:bodyPr/>
        <a:lstStyle/>
        <a:p>
          <a:endParaRPr lang="ru-RU"/>
        </a:p>
      </dgm:t>
    </dgm:pt>
    <dgm:pt modelId="{BF7F5277-018B-4B02-A428-7FE6D304695B}" type="pres">
      <dgm:prSet presAssocID="{4E34AF7D-F689-4C5A-A317-D9F4997B21C9}" presName="linear" presStyleCnt="0">
        <dgm:presLayoutVars>
          <dgm:dir/>
          <dgm:animLvl val="lvl"/>
          <dgm:resizeHandles val="exact"/>
        </dgm:presLayoutVars>
      </dgm:prSet>
      <dgm:spPr/>
    </dgm:pt>
    <dgm:pt modelId="{2161CF33-3A17-41BA-8E07-DB342573B7B2}" type="pres">
      <dgm:prSet presAssocID="{8E596EEE-4FA6-4780-B466-CF4E0EF06D39}" presName="parentLin" presStyleCnt="0"/>
      <dgm:spPr/>
    </dgm:pt>
    <dgm:pt modelId="{4192DCDC-7547-451C-B736-8ABA51D123B0}" type="pres">
      <dgm:prSet presAssocID="{8E596EEE-4FA6-4780-B466-CF4E0EF06D39}" presName="parentLeftMargin" presStyleLbl="node1" presStyleIdx="0" presStyleCnt="2"/>
      <dgm:spPr/>
    </dgm:pt>
    <dgm:pt modelId="{1C7E67D7-AED7-4B10-9C89-21FFF468963A}" type="pres">
      <dgm:prSet presAssocID="{8E596EEE-4FA6-4780-B466-CF4E0EF06D39}" presName="parentText" presStyleLbl="node1" presStyleIdx="0" presStyleCnt="2" custScaleX="106050" custLinFactNeighborX="-14142">
        <dgm:presLayoutVars>
          <dgm:chMax val="0"/>
          <dgm:bulletEnabled val="1"/>
        </dgm:presLayoutVars>
      </dgm:prSet>
      <dgm:spPr/>
    </dgm:pt>
    <dgm:pt modelId="{73E6A0F8-1594-4581-9B55-AE540792DB3D}" type="pres">
      <dgm:prSet presAssocID="{8E596EEE-4FA6-4780-B466-CF4E0EF06D39}" presName="negativeSpace" presStyleCnt="0"/>
      <dgm:spPr/>
    </dgm:pt>
    <dgm:pt modelId="{F8A79BAC-405E-4AF0-9FFE-51EDC8AC4660}" type="pres">
      <dgm:prSet presAssocID="{8E596EEE-4FA6-4780-B466-CF4E0EF06D39}" presName="childText" presStyleLbl="conFgAcc1" presStyleIdx="0" presStyleCnt="2">
        <dgm:presLayoutVars>
          <dgm:bulletEnabled val="1"/>
        </dgm:presLayoutVars>
      </dgm:prSet>
      <dgm:spPr/>
    </dgm:pt>
    <dgm:pt modelId="{5FF6E190-D278-467D-A250-C3FA70F8DA92}" type="pres">
      <dgm:prSet presAssocID="{D421F752-2BDF-4D67-A286-F908EFD4E9F4}" presName="spaceBetweenRectangles" presStyleCnt="0"/>
      <dgm:spPr/>
    </dgm:pt>
    <dgm:pt modelId="{45A64B96-A1F9-4CEF-80ED-F46B030CE421}" type="pres">
      <dgm:prSet presAssocID="{55E6D6BC-1BF9-4B74-B9A4-72B365BBEA0A}" presName="parentLin" presStyleCnt="0"/>
      <dgm:spPr/>
    </dgm:pt>
    <dgm:pt modelId="{C944F795-E617-447B-A058-ADAFA9A5F35D}" type="pres">
      <dgm:prSet presAssocID="{55E6D6BC-1BF9-4B74-B9A4-72B365BBEA0A}" presName="parentLeftMargin" presStyleLbl="node1" presStyleIdx="0" presStyleCnt="2"/>
      <dgm:spPr/>
    </dgm:pt>
    <dgm:pt modelId="{5EC40CAB-AC8A-43EF-BA08-BCDC5B2F36E3}" type="pres">
      <dgm:prSet presAssocID="{55E6D6BC-1BF9-4B74-B9A4-72B365BBEA0A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44613A2E-C9F8-42C3-92DD-E7A9F6792DF8}" type="pres">
      <dgm:prSet presAssocID="{55E6D6BC-1BF9-4B74-B9A4-72B365BBEA0A}" presName="negativeSpace" presStyleCnt="0"/>
      <dgm:spPr/>
    </dgm:pt>
    <dgm:pt modelId="{4FC84365-504A-4251-BC98-8ACBC7EBFCEA}" type="pres">
      <dgm:prSet presAssocID="{55E6D6BC-1BF9-4B74-B9A4-72B365BBEA0A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F25D317-AD27-468F-A1F1-EA23DB213A9E}" srcId="{55E6D6BC-1BF9-4B74-B9A4-72B365BBEA0A}" destId="{BA3485C2-8F87-4678-A3F9-263C1E86AB35}" srcOrd="1" destOrd="0" parTransId="{A3FF0FF1-6F99-4650-B3AA-FCC6EB20D4CC}" sibTransId="{3BA1B4D2-C11C-463C-8036-388148332A59}"/>
    <dgm:cxn modelId="{A9FB9D1D-7809-4DE4-BB87-8AA6D25B1F83}" type="presOf" srcId="{4B1D5CC7-BF18-4C0C-A539-27E9545F6D8F}" destId="{4FC84365-504A-4251-BC98-8ACBC7EBFCEA}" srcOrd="0" destOrd="0" presId="urn:microsoft.com/office/officeart/2005/8/layout/list1"/>
    <dgm:cxn modelId="{998B7537-C598-41CB-B544-468A286517E5}" srcId="{8E596EEE-4FA6-4780-B466-CF4E0EF06D39}" destId="{0E54A673-429B-432C-847A-084D9C1B1451}" srcOrd="1" destOrd="0" parTransId="{499749A0-8836-49E3-8645-3304228DBA07}" sibTransId="{276F0B62-407F-4B13-BDBB-C6630BC6B2D2}"/>
    <dgm:cxn modelId="{4ADAEF44-AFE7-499F-9DC2-129939B2003D}" type="presOf" srcId="{8E596EEE-4FA6-4780-B466-CF4E0EF06D39}" destId="{4192DCDC-7547-451C-B736-8ABA51D123B0}" srcOrd="0" destOrd="0" presId="urn:microsoft.com/office/officeart/2005/8/layout/list1"/>
    <dgm:cxn modelId="{C7A65968-F427-4D3D-AA0F-C5C981AE03F3}" srcId="{4E34AF7D-F689-4C5A-A317-D9F4997B21C9}" destId="{55E6D6BC-1BF9-4B74-B9A4-72B365BBEA0A}" srcOrd="1" destOrd="0" parTransId="{CD4DE2C8-A4E3-4F33-8905-D1DE82E5AB08}" sibTransId="{EFB83D4A-98CF-4788-94DD-C2BB69A2CC02}"/>
    <dgm:cxn modelId="{959A596F-0B88-4691-84AE-8B49C88C5149}" type="presOf" srcId="{0E54A673-429B-432C-847A-084D9C1B1451}" destId="{F8A79BAC-405E-4AF0-9FFE-51EDC8AC4660}" srcOrd="0" destOrd="1" presId="urn:microsoft.com/office/officeart/2005/8/layout/list1"/>
    <dgm:cxn modelId="{0A0AD070-8B7C-46A1-9440-9D13AA92D284}" type="presOf" srcId="{55E6D6BC-1BF9-4B74-B9A4-72B365BBEA0A}" destId="{C944F795-E617-447B-A058-ADAFA9A5F35D}" srcOrd="0" destOrd="0" presId="urn:microsoft.com/office/officeart/2005/8/layout/list1"/>
    <dgm:cxn modelId="{623AB853-26CE-4297-9518-3DB376A89E03}" type="presOf" srcId="{4E34AF7D-F689-4C5A-A317-D9F4997B21C9}" destId="{BF7F5277-018B-4B02-A428-7FE6D304695B}" srcOrd="0" destOrd="0" presId="urn:microsoft.com/office/officeart/2005/8/layout/list1"/>
    <dgm:cxn modelId="{4B75EB53-6E4E-4856-883B-54275359937F}" srcId="{55E6D6BC-1BF9-4B74-B9A4-72B365BBEA0A}" destId="{4B1D5CC7-BF18-4C0C-A539-27E9545F6D8F}" srcOrd="0" destOrd="0" parTransId="{A8245963-0156-4E92-8CDD-9759EABB971F}" sibTransId="{965E910B-C1B0-499D-A0F7-B32F926DCF53}"/>
    <dgm:cxn modelId="{9ED3F853-3284-48DC-B2BE-27F801E33FAB}" type="presOf" srcId="{BA3485C2-8F87-4678-A3F9-263C1E86AB35}" destId="{4FC84365-504A-4251-BC98-8ACBC7EBFCEA}" srcOrd="0" destOrd="1" presId="urn:microsoft.com/office/officeart/2005/8/layout/list1"/>
    <dgm:cxn modelId="{6A9C3DB1-6325-4EB8-8BF7-CAE2EF9E0B89}" type="presOf" srcId="{A4E27337-85BE-468F-9B25-B61FD042F061}" destId="{F8A79BAC-405E-4AF0-9FFE-51EDC8AC4660}" srcOrd="0" destOrd="0" presId="urn:microsoft.com/office/officeart/2005/8/layout/list1"/>
    <dgm:cxn modelId="{5EA94CB8-05C7-4877-BF86-572E5D7E2C77}" type="presOf" srcId="{55E6D6BC-1BF9-4B74-B9A4-72B365BBEA0A}" destId="{5EC40CAB-AC8A-43EF-BA08-BCDC5B2F36E3}" srcOrd="1" destOrd="0" presId="urn:microsoft.com/office/officeart/2005/8/layout/list1"/>
    <dgm:cxn modelId="{40C7E4C0-5DF7-4BAC-BFB6-C07947222962}" srcId="{4E34AF7D-F689-4C5A-A317-D9F4997B21C9}" destId="{8E596EEE-4FA6-4780-B466-CF4E0EF06D39}" srcOrd="0" destOrd="0" parTransId="{08F82696-CB8E-41EE-9E85-14B14A29B0B2}" sibTransId="{D421F752-2BDF-4D67-A286-F908EFD4E9F4}"/>
    <dgm:cxn modelId="{9E1742C5-A9A7-45B3-B0AF-46724AE36404}" type="presOf" srcId="{8E596EEE-4FA6-4780-B466-CF4E0EF06D39}" destId="{1C7E67D7-AED7-4B10-9C89-21FFF468963A}" srcOrd="1" destOrd="0" presId="urn:microsoft.com/office/officeart/2005/8/layout/list1"/>
    <dgm:cxn modelId="{C45947E3-8490-4059-9DA2-1F07601CEAC5}" srcId="{8E596EEE-4FA6-4780-B466-CF4E0EF06D39}" destId="{A4E27337-85BE-468F-9B25-B61FD042F061}" srcOrd="0" destOrd="0" parTransId="{7602FC3E-8B03-4FBA-A1A5-C02AC7A57DEB}" sibTransId="{4F752C3A-385E-42E7-BF88-5CFEE44EE2CF}"/>
    <dgm:cxn modelId="{0110AB53-4DE7-4691-A43F-E22F0972354D}" type="presParOf" srcId="{BF7F5277-018B-4B02-A428-7FE6D304695B}" destId="{2161CF33-3A17-41BA-8E07-DB342573B7B2}" srcOrd="0" destOrd="0" presId="urn:microsoft.com/office/officeart/2005/8/layout/list1"/>
    <dgm:cxn modelId="{E7A6C27B-1C43-4F1A-91B4-9EA91BD8043C}" type="presParOf" srcId="{2161CF33-3A17-41BA-8E07-DB342573B7B2}" destId="{4192DCDC-7547-451C-B736-8ABA51D123B0}" srcOrd="0" destOrd="0" presId="urn:microsoft.com/office/officeart/2005/8/layout/list1"/>
    <dgm:cxn modelId="{7F17A817-5A5D-4030-AA17-3DBE8AC320CF}" type="presParOf" srcId="{2161CF33-3A17-41BA-8E07-DB342573B7B2}" destId="{1C7E67D7-AED7-4B10-9C89-21FFF468963A}" srcOrd="1" destOrd="0" presId="urn:microsoft.com/office/officeart/2005/8/layout/list1"/>
    <dgm:cxn modelId="{6CD1966B-CFCC-4CDD-8EC2-48728868A3E3}" type="presParOf" srcId="{BF7F5277-018B-4B02-A428-7FE6D304695B}" destId="{73E6A0F8-1594-4581-9B55-AE540792DB3D}" srcOrd="1" destOrd="0" presId="urn:microsoft.com/office/officeart/2005/8/layout/list1"/>
    <dgm:cxn modelId="{4463A3A1-4849-4639-9E39-68601FB77AF7}" type="presParOf" srcId="{BF7F5277-018B-4B02-A428-7FE6D304695B}" destId="{F8A79BAC-405E-4AF0-9FFE-51EDC8AC4660}" srcOrd="2" destOrd="0" presId="urn:microsoft.com/office/officeart/2005/8/layout/list1"/>
    <dgm:cxn modelId="{57CAE1A2-582F-4B2D-99CA-5625F07B012A}" type="presParOf" srcId="{BF7F5277-018B-4B02-A428-7FE6D304695B}" destId="{5FF6E190-D278-467D-A250-C3FA70F8DA92}" srcOrd="3" destOrd="0" presId="urn:microsoft.com/office/officeart/2005/8/layout/list1"/>
    <dgm:cxn modelId="{9585626C-EFA3-4627-BBD6-57AD07FE3EB8}" type="presParOf" srcId="{BF7F5277-018B-4B02-A428-7FE6D304695B}" destId="{45A64B96-A1F9-4CEF-80ED-F46B030CE421}" srcOrd="4" destOrd="0" presId="urn:microsoft.com/office/officeart/2005/8/layout/list1"/>
    <dgm:cxn modelId="{F7A5DA8D-A2B2-4034-8515-8D0E380A12A5}" type="presParOf" srcId="{45A64B96-A1F9-4CEF-80ED-F46B030CE421}" destId="{C944F795-E617-447B-A058-ADAFA9A5F35D}" srcOrd="0" destOrd="0" presId="urn:microsoft.com/office/officeart/2005/8/layout/list1"/>
    <dgm:cxn modelId="{1D52B12C-5175-428E-B6DF-C17A164A2735}" type="presParOf" srcId="{45A64B96-A1F9-4CEF-80ED-F46B030CE421}" destId="{5EC40CAB-AC8A-43EF-BA08-BCDC5B2F36E3}" srcOrd="1" destOrd="0" presId="urn:microsoft.com/office/officeart/2005/8/layout/list1"/>
    <dgm:cxn modelId="{DAC88FEA-2084-4D0D-B872-E9B4FFCEE406}" type="presParOf" srcId="{BF7F5277-018B-4B02-A428-7FE6D304695B}" destId="{44613A2E-C9F8-42C3-92DD-E7A9F6792DF8}" srcOrd="5" destOrd="0" presId="urn:microsoft.com/office/officeart/2005/8/layout/list1"/>
    <dgm:cxn modelId="{2F4045A4-F924-478A-97D9-65A869EBE7EC}" type="presParOf" srcId="{BF7F5277-018B-4B02-A428-7FE6D304695B}" destId="{4FC84365-504A-4251-BC98-8ACBC7EBFCE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4CCEAF-F1E1-4D85-B213-62C44CDFA157}">
      <dsp:nvSpPr>
        <dsp:cNvPr id="0" name=""/>
        <dsp:cNvSpPr/>
      </dsp:nvSpPr>
      <dsp:spPr>
        <a:xfrm>
          <a:off x="125610" y="1393"/>
          <a:ext cx="6292750" cy="57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b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>
              <a:latin typeface="Century Gothic" panose="020B0502020202020204" pitchFamily="34" charset="0"/>
            </a:rPr>
            <a:t>школа</a:t>
          </a:r>
        </a:p>
      </dsp:txBody>
      <dsp:txXfrm>
        <a:off x="125610" y="1393"/>
        <a:ext cx="6292750" cy="572068"/>
      </dsp:txXfrm>
    </dsp:sp>
    <dsp:sp modelId="{D1B080BC-1B97-4D6F-9916-3F0C6C09F74A}">
      <dsp:nvSpPr>
        <dsp:cNvPr id="0" name=""/>
        <dsp:cNvSpPr/>
      </dsp:nvSpPr>
      <dsp:spPr>
        <a:xfrm>
          <a:off x="2495064" y="573461"/>
          <a:ext cx="1472503" cy="1165324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0836E0-1B62-414E-BE58-3D03474B40E4}">
      <dsp:nvSpPr>
        <dsp:cNvPr id="0" name=""/>
        <dsp:cNvSpPr/>
      </dsp:nvSpPr>
      <dsp:spPr>
        <a:xfrm>
          <a:off x="3379545" y="573461"/>
          <a:ext cx="1472503" cy="1165324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2B7272-305C-4DCD-A07E-7E9DDE1F67AB}">
      <dsp:nvSpPr>
        <dsp:cNvPr id="0" name=""/>
        <dsp:cNvSpPr/>
      </dsp:nvSpPr>
      <dsp:spPr>
        <a:xfrm>
          <a:off x="4264726" y="573461"/>
          <a:ext cx="1472503" cy="1165324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1E2756-1430-4870-8D14-C2FC1EF8FF10}">
      <dsp:nvSpPr>
        <dsp:cNvPr id="0" name=""/>
        <dsp:cNvSpPr/>
      </dsp:nvSpPr>
      <dsp:spPr>
        <a:xfrm>
          <a:off x="5149207" y="573461"/>
          <a:ext cx="1472503" cy="1165324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D713C22-659F-4EA4-83C4-D2146B90A8D2}">
      <dsp:nvSpPr>
        <dsp:cNvPr id="0" name=""/>
        <dsp:cNvSpPr/>
      </dsp:nvSpPr>
      <dsp:spPr>
        <a:xfrm>
          <a:off x="6034387" y="573461"/>
          <a:ext cx="1472503" cy="1165324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C0DDB6-084B-4351-BF1F-1BCB2BA7809A}">
      <dsp:nvSpPr>
        <dsp:cNvPr id="0" name=""/>
        <dsp:cNvSpPr/>
      </dsp:nvSpPr>
      <dsp:spPr>
        <a:xfrm>
          <a:off x="6918868" y="573461"/>
          <a:ext cx="1472503" cy="1165324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2F992C-3A3E-44DD-81BA-E945DEE80982}">
      <dsp:nvSpPr>
        <dsp:cNvPr id="0" name=""/>
        <dsp:cNvSpPr/>
      </dsp:nvSpPr>
      <dsp:spPr>
        <a:xfrm>
          <a:off x="7804048" y="573461"/>
          <a:ext cx="1472503" cy="1165324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85C1B6-4B7B-4496-BB06-8E29513008A2}">
      <dsp:nvSpPr>
        <dsp:cNvPr id="0" name=""/>
        <dsp:cNvSpPr/>
      </dsp:nvSpPr>
      <dsp:spPr>
        <a:xfrm>
          <a:off x="125610" y="689993"/>
          <a:ext cx="11113465" cy="9322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FF0000"/>
              </a:solidFill>
              <a:latin typeface="Century Gothic" panose="020B0502020202020204" pitchFamily="34" charset="0"/>
            </a:rPr>
            <a:t>заранее</a:t>
          </a:r>
          <a:r>
            <a:rPr lang="ru-RU" sz="2000" kern="1200" dirty="0">
              <a:latin typeface="Century Gothic" panose="020B0502020202020204" pitchFamily="34" charset="0"/>
            </a:rPr>
            <a:t> распечатаны комплекты бланков для </a:t>
          </a:r>
          <a:r>
            <a:rPr lang="ru-RU" sz="2000" b="1" kern="1200" dirty="0">
              <a:solidFill>
                <a:srgbClr val="FF0000"/>
              </a:solidFill>
              <a:latin typeface="Century Gothic" panose="020B0502020202020204" pitchFamily="34" charset="0"/>
            </a:rPr>
            <a:t>каждого</a:t>
          </a:r>
          <a:r>
            <a:rPr lang="ru-RU" sz="2000" kern="1200" dirty="0">
              <a:latin typeface="Century Gothic" panose="020B0502020202020204" pitchFamily="34" charset="0"/>
            </a:rPr>
            <a:t> участника индивидуально из специализированного ПО (</a:t>
          </a:r>
          <a:r>
            <a:rPr lang="ru-RU" sz="2000" kern="1200" dirty="0">
              <a:solidFill>
                <a:srgbClr val="FF0000"/>
              </a:solidFill>
              <a:latin typeface="Century Gothic" panose="020B0502020202020204" pitchFamily="34" charset="0"/>
            </a:rPr>
            <a:t>не копировать одинаковые бланки!</a:t>
          </a:r>
          <a:r>
            <a:rPr lang="ru-RU" sz="2000" kern="1200" dirty="0">
              <a:latin typeface="Century Gothic" panose="020B0502020202020204" pitchFamily="34" charset="0"/>
            </a:rPr>
            <a:t>)  </a:t>
          </a:r>
        </a:p>
      </dsp:txBody>
      <dsp:txXfrm>
        <a:off x="125610" y="689993"/>
        <a:ext cx="11113465" cy="932259"/>
      </dsp:txXfrm>
    </dsp:sp>
    <dsp:sp modelId="{2F31BD52-23DE-44F5-AC59-FBB706C7DE2B}">
      <dsp:nvSpPr>
        <dsp:cNvPr id="0" name=""/>
        <dsp:cNvSpPr/>
      </dsp:nvSpPr>
      <dsp:spPr>
        <a:xfrm>
          <a:off x="125610" y="1804573"/>
          <a:ext cx="6292750" cy="57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b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>
              <a:latin typeface="Century Gothic" panose="020B0502020202020204" pitchFamily="34" charset="0"/>
            </a:rPr>
            <a:t>школа</a:t>
          </a:r>
        </a:p>
      </dsp:txBody>
      <dsp:txXfrm>
        <a:off x="125610" y="1804573"/>
        <a:ext cx="6292750" cy="572068"/>
      </dsp:txXfrm>
    </dsp:sp>
    <dsp:sp modelId="{09816493-5A66-4511-B634-1FD7B5420F1D}">
      <dsp:nvSpPr>
        <dsp:cNvPr id="0" name=""/>
        <dsp:cNvSpPr/>
      </dsp:nvSpPr>
      <dsp:spPr>
        <a:xfrm>
          <a:off x="2495064" y="2376641"/>
          <a:ext cx="1472503" cy="1165324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42FDEB2-8343-4243-930C-08AFB185A249}">
      <dsp:nvSpPr>
        <dsp:cNvPr id="0" name=""/>
        <dsp:cNvSpPr/>
      </dsp:nvSpPr>
      <dsp:spPr>
        <a:xfrm>
          <a:off x="3379545" y="2376641"/>
          <a:ext cx="1472503" cy="1165324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5886AD-284F-4552-8F97-16AFA7E7690D}">
      <dsp:nvSpPr>
        <dsp:cNvPr id="0" name=""/>
        <dsp:cNvSpPr/>
      </dsp:nvSpPr>
      <dsp:spPr>
        <a:xfrm>
          <a:off x="4264726" y="2376641"/>
          <a:ext cx="1472503" cy="1165324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5A2DE4-85F1-47A0-9504-E89CCD1FD323}">
      <dsp:nvSpPr>
        <dsp:cNvPr id="0" name=""/>
        <dsp:cNvSpPr/>
      </dsp:nvSpPr>
      <dsp:spPr>
        <a:xfrm>
          <a:off x="5149207" y="2376641"/>
          <a:ext cx="1472503" cy="1165324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09DFE6-0D0D-4BE1-B501-B870B2B9C9D8}">
      <dsp:nvSpPr>
        <dsp:cNvPr id="0" name=""/>
        <dsp:cNvSpPr/>
      </dsp:nvSpPr>
      <dsp:spPr>
        <a:xfrm>
          <a:off x="6034387" y="2376641"/>
          <a:ext cx="1472503" cy="1165324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41108E-32BB-48BE-BD8A-630268A9B52A}">
      <dsp:nvSpPr>
        <dsp:cNvPr id="0" name=""/>
        <dsp:cNvSpPr/>
      </dsp:nvSpPr>
      <dsp:spPr>
        <a:xfrm>
          <a:off x="6918868" y="2376641"/>
          <a:ext cx="1472503" cy="1165324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68A15F-F193-43A8-A095-3178733334E0}">
      <dsp:nvSpPr>
        <dsp:cNvPr id="0" name=""/>
        <dsp:cNvSpPr/>
      </dsp:nvSpPr>
      <dsp:spPr>
        <a:xfrm>
          <a:off x="7804048" y="2376641"/>
          <a:ext cx="1472503" cy="1165324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E1DDFA-3BF7-4483-B152-20A3AC395AAB}">
      <dsp:nvSpPr>
        <dsp:cNvPr id="0" name=""/>
        <dsp:cNvSpPr/>
      </dsp:nvSpPr>
      <dsp:spPr>
        <a:xfrm>
          <a:off x="125610" y="2493173"/>
          <a:ext cx="11113465" cy="9322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FF0000"/>
              </a:solidFill>
              <a:latin typeface="Century Gothic" panose="020B0502020202020204" pitchFamily="34" charset="0"/>
            </a:rPr>
            <a:t>СРАЗУ</a:t>
          </a:r>
          <a:r>
            <a:rPr lang="ru-RU" sz="2000" kern="1200" dirty="0">
              <a:latin typeface="Century Gothic" panose="020B0502020202020204" pitchFamily="34" charset="0"/>
            </a:rPr>
            <a:t> после получения тем сочинений (текстов изложений) они распечатываются техническим специалистом и выдаются члену комиссии в аудитории (желательно для каждого учащегося)</a:t>
          </a:r>
        </a:p>
      </dsp:txBody>
      <dsp:txXfrm>
        <a:off x="125610" y="2493173"/>
        <a:ext cx="11113465" cy="932259"/>
      </dsp:txXfrm>
    </dsp:sp>
    <dsp:sp modelId="{78022239-2D0E-4A94-840A-6ABA1B446113}">
      <dsp:nvSpPr>
        <dsp:cNvPr id="0" name=""/>
        <dsp:cNvSpPr/>
      </dsp:nvSpPr>
      <dsp:spPr>
        <a:xfrm>
          <a:off x="125610" y="3607753"/>
          <a:ext cx="6292750" cy="57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b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>
              <a:latin typeface="Century Gothic" panose="020B0502020202020204" pitchFamily="34" charset="0"/>
            </a:rPr>
            <a:t>школа</a:t>
          </a:r>
        </a:p>
      </dsp:txBody>
      <dsp:txXfrm>
        <a:off x="125610" y="3607753"/>
        <a:ext cx="6292750" cy="572068"/>
      </dsp:txXfrm>
    </dsp:sp>
    <dsp:sp modelId="{FF05046A-E173-4D4B-BBE2-0F2657F705D5}">
      <dsp:nvSpPr>
        <dsp:cNvPr id="0" name=""/>
        <dsp:cNvSpPr/>
      </dsp:nvSpPr>
      <dsp:spPr>
        <a:xfrm>
          <a:off x="2495064" y="4179821"/>
          <a:ext cx="1472503" cy="1165324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6C88D8-08A9-40DB-96BC-37E80BBF1FF2}">
      <dsp:nvSpPr>
        <dsp:cNvPr id="0" name=""/>
        <dsp:cNvSpPr/>
      </dsp:nvSpPr>
      <dsp:spPr>
        <a:xfrm>
          <a:off x="3379545" y="4179821"/>
          <a:ext cx="1472503" cy="1165324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3A4B91-C465-439D-96E8-49728790B575}">
      <dsp:nvSpPr>
        <dsp:cNvPr id="0" name=""/>
        <dsp:cNvSpPr/>
      </dsp:nvSpPr>
      <dsp:spPr>
        <a:xfrm>
          <a:off x="4264726" y="4179821"/>
          <a:ext cx="1472503" cy="1165324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F47A18-687B-4337-82E0-AF4A7116DF16}">
      <dsp:nvSpPr>
        <dsp:cNvPr id="0" name=""/>
        <dsp:cNvSpPr/>
      </dsp:nvSpPr>
      <dsp:spPr>
        <a:xfrm>
          <a:off x="5149207" y="4179821"/>
          <a:ext cx="1472503" cy="1165324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FADA392-22F9-4DE3-BEE3-552F3B29AC88}">
      <dsp:nvSpPr>
        <dsp:cNvPr id="0" name=""/>
        <dsp:cNvSpPr/>
      </dsp:nvSpPr>
      <dsp:spPr>
        <a:xfrm>
          <a:off x="6034387" y="4179821"/>
          <a:ext cx="1472503" cy="1165324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248DFF-CBCF-4785-ADDB-4AB38CDEE44C}">
      <dsp:nvSpPr>
        <dsp:cNvPr id="0" name=""/>
        <dsp:cNvSpPr/>
      </dsp:nvSpPr>
      <dsp:spPr>
        <a:xfrm>
          <a:off x="6918868" y="4179821"/>
          <a:ext cx="1472503" cy="1165324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9FB052-2BD0-46B1-8825-11CF75677F5A}">
      <dsp:nvSpPr>
        <dsp:cNvPr id="0" name=""/>
        <dsp:cNvSpPr/>
      </dsp:nvSpPr>
      <dsp:spPr>
        <a:xfrm>
          <a:off x="7804048" y="4179821"/>
          <a:ext cx="1472503" cy="1165324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C89921-2E54-498A-9C42-AAE22AB2CB0C}">
      <dsp:nvSpPr>
        <dsp:cNvPr id="0" name=""/>
        <dsp:cNvSpPr/>
      </dsp:nvSpPr>
      <dsp:spPr>
        <a:xfrm>
          <a:off x="125610" y="4296353"/>
          <a:ext cx="11113465" cy="9322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Century Gothic" panose="020B0502020202020204" pitchFamily="34" charset="0"/>
            </a:rPr>
            <a:t>после написания сочинения </a:t>
          </a:r>
          <a:r>
            <a:rPr lang="ru-RU" sz="2000" b="1" kern="1200" dirty="0">
              <a:solidFill>
                <a:srgbClr val="FF0000"/>
              </a:solidFill>
              <a:latin typeface="Century Gothic" panose="020B0502020202020204" pitchFamily="34" charset="0"/>
            </a:rPr>
            <a:t>все бланки</a:t>
          </a:r>
          <a:r>
            <a:rPr lang="ru-RU" sz="2000" b="1" kern="1200" dirty="0">
              <a:latin typeface="Century Gothic" panose="020B0502020202020204" pitchFamily="34" charset="0"/>
            </a:rPr>
            <a:t> </a:t>
          </a:r>
          <a:r>
            <a:rPr lang="ru-RU" sz="2000" kern="1200" dirty="0">
              <a:solidFill>
                <a:srgbClr val="FF0000"/>
              </a:solidFill>
              <a:latin typeface="Century Gothic" panose="020B0502020202020204" pitchFamily="34" charset="0"/>
            </a:rPr>
            <a:t>передаются</a:t>
          </a:r>
          <a:r>
            <a:rPr lang="ru-RU" sz="2000" kern="1200" dirty="0">
              <a:latin typeface="Century Gothic" panose="020B0502020202020204" pitchFamily="34" charset="0"/>
            </a:rPr>
            <a:t> директору школы, </a:t>
          </a:r>
          <a:r>
            <a:rPr lang="ru-RU" sz="2000" kern="1200" dirty="0">
              <a:solidFill>
                <a:srgbClr val="FF0000"/>
              </a:solidFill>
              <a:latin typeface="Century Gothic" panose="020B0502020202020204" pitchFamily="34" charset="0"/>
            </a:rPr>
            <a:t>бланки записи и регистрации </a:t>
          </a:r>
          <a:r>
            <a:rPr lang="ru-RU" sz="2000" b="1" kern="1200" dirty="0">
              <a:solidFill>
                <a:srgbClr val="FF0000"/>
              </a:solidFill>
              <a:latin typeface="Century Gothic" panose="020B0502020202020204" pitchFamily="34" charset="0"/>
            </a:rPr>
            <a:t>копируются</a:t>
          </a:r>
          <a:r>
            <a:rPr lang="ru-RU" sz="2000" kern="1200" dirty="0">
              <a:latin typeface="Century Gothic" panose="020B0502020202020204" pitchFamily="34" charset="0"/>
            </a:rPr>
            <a:t> техническим специалистом</a:t>
          </a:r>
        </a:p>
      </dsp:txBody>
      <dsp:txXfrm>
        <a:off x="125610" y="4296353"/>
        <a:ext cx="11113465" cy="9322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A79BAC-405E-4AF0-9FFE-51EDC8AC4660}">
      <dsp:nvSpPr>
        <dsp:cNvPr id="0" name=""/>
        <dsp:cNvSpPr/>
      </dsp:nvSpPr>
      <dsp:spPr>
        <a:xfrm>
          <a:off x="0" y="463515"/>
          <a:ext cx="11705771" cy="252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8498" tIns="520700" rIns="908498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500" kern="1200" dirty="0">
              <a:latin typeface="Century Gothic" panose="020B0502020202020204" pitchFamily="34" charset="0"/>
            </a:rPr>
            <a:t>члены (эксперты) школьной комиссии в течение </a:t>
          </a:r>
          <a:r>
            <a:rPr lang="ru-RU" sz="2500" b="1" kern="1200" dirty="0">
              <a:solidFill>
                <a:srgbClr val="FF0000"/>
              </a:solidFill>
              <a:latin typeface="Century Gothic" panose="020B0502020202020204" pitchFamily="34" charset="0"/>
            </a:rPr>
            <a:t>4 дней </a:t>
          </a:r>
          <a:r>
            <a:rPr lang="ru-RU" sz="2500" kern="1200" dirty="0">
              <a:latin typeface="Century Gothic" panose="020B0502020202020204" pitchFamily="34" charset="0"/>
            </a:rPr>
            <a:t>оценивают сочинения (изложение) </a:t>
          </a:r>
          <a:r>
            <a:rPr lang="ru-RU" sz="2500" b="1" kern="1200" dirty="0">
              <a:solidFill>
                <a:srgbClr val="FF0000"/>
              </a:solidFill>
              <a:latin typeface="Century Gothic" panose="020B0502020202020204" pitchFamily="34" charset="0"/>
            </a:rPr>
            <a:t>в соответствии с критериями</a:t>
          </a:r>
          <a:r>
            <a:rPr lang="ru-RU" sz="2500" kern="1200" dirty="0">
              <a:latin typeface="Century Gothic" panose="020B0502020202020204" pitchFamily="34" charset="0"/>
            </a:rPr>
            <a:t>, разработанными Рособрнадзором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500" b="1" kern="1200" dirty="0">
              <a:solidFill>
                <a:srgbClr val="FF0000"/>
              </a:solidFill>
              <a:latin typeface="Century Gothic" panose="020B0502020202020204" pitchFamily="34" charset="0"/>
            </a:rPr>
            <a:t>ответственный </a:t>
          </a:r>
          <a:r>
            <a:rPr lang="ru-RU" sz="2500" kern="1200" dirty="0">
              <a:latin typeface="Century Gothic" panose="020B0502020202020204" pitchFamily="34" charset="0"/>
            </a:rPr>
            <a:t>сотрудник, назначенный директором ОО, </a:t>
          </a:r>
          <a:r>
            <a:rPr lang="ru-RU" sz="2500" kern="1200" dirty="0">
              <a:solidFill>
                <a:srgbClr val="FF0000"/>
              </a:solidFill>
              <a:latin typeface="Century Gothic" panose="020B0502020202020204" pitchFamily="34" charset="0"/>
            </a:rPr>
            <a:t>заполняет оригиналы </a:t>
          </a:r>
          <a:r>
            <a:rPr lang="ru-RU" sz="2500" kern="1200" dirty="0">
              <a:latin typeface="Century Gothic" panose="020B0502020202020204" pitchFamily="34" charset="0"/>
            </a:rPr>
            <a:t>бланков регистрации в части оценки</a:t>
          </a:r>
        </a:p>
      </dsp:txBody>
      <dsp:txXfrm>
        <a:off x="0" y="463515"/>
        <a:ext cx="11705771" cy="2520000"/>
      </dsp:txXfrm>
    </dsp:sp>
    <dsp:sp modelId="{1C7E67D7-AED7-4B10-9C89-21FFF468963A}">
      <dsp:nvSpPr>
        <dsp:cNvPr id="0" name=""/>
        <dsp:cNvSpPr/>
      </dsp:nvSpPr>
      <dsp:spPr>
        <a:xfrm>
          <a:off x="502517" y="94515"/>
          <a:ext cx="8689779" cy="738000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rgbClr val="22419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9715" tIns="0" rIns="309715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 dirty="0">
              <a:solidFill>
                <a:srgbClr val="22419B"/>
              </a:solidFill>
              <a:latin typeface="Century Gothic" panose="020B0502020202020204" pitchFamily="34" charset="0"/>
            </a:rPr>
            <a:t>школа</a:t>
          </a:r>
          <a:endParaRPr lang="ru-RU" sz="2200" b="1" kern="1200" dirty="0">
            <a:solidFill>
              <a:srgbClr val="22419B"/>
            </a:solidFill>
          </a:endParaRPr>
        </a:p>
      </dsp:txBody>
      <dsp:txXfrm>
        <a:off x="538543" y="130541"/>
        <a:ext cx="8617727" cy="665948"/>
      </dsp:txXfrm>
    </dsp:sp>
    <dsp:sp modelId="{4FC84365-504A-4251-BC98-8ACBC7EBFCEA}">
      <dsp:nvSpPr>
        <dsp:cNvPr id="0" name=""/>
        <dsp:cNvSpPr/>
      </dsp:nvSpPr>
      <dsp:spPr>
        <a:xfrm>
          <a:off x="0" y="3487516"/>
          <a:ext cx="11705771" cy="2165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8498" tIns="520700" rIns="908498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500" kern="1200" dirty="0">
            <a:latin typeface="Century Gothic" panose="020B0502020202020204" pitchFamily="34" charset="0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500" b="1" u="sng" kern="1200" dirty="0">
              <a:solidFill>
                <a:srgbClr val="FF0000"/>
              </a:solidFill>
              <a:latin typeface="Century Gothic" panose="020B0502020202020204" pitchFamily="34" charset="0"/>
            </a:rPr>
            <a:t>Сканирование в МСУ</a:t>
          </a:r>
          <a:r>
            <a:rPr lang="ru-RU" sz="2500" kern="1200" dirty="0">
              <a:latin typeface="Century Gothic" panose="020B0502020202020204" pitchFamily="34" charset="0"/>
            </a:rPr>
            <a:t>: изображения бланков регистрации и бланков записи не позднее </a:t>
          </a:r>
          <a:r>
            <a:rPr lang="ru-RU" sz="2500" b="1" u="sng" kern="1200" dirty="0">
              <a:solidFill>
                <a:srgbClr val="FF0000"/>
              </a:solidFill>
              <a:latin typeface="Century Gothic" panose="020B0502020202020204" pitchFamily="34" charset="0"/>
            </a:rPr>
            <a:t>11.12.2024 г.</a:t>
          </a:r>
          <a:r>
            <a:rPr lang="ru-RU" sz="2500" u="none" kern="1200" dirty="0">
              <a:latin typeface="Century Gothic" panose="020B0502020202020204" pitchFamily="34" charset="0"/>
            </a:rPr>
            <a:t> </a:t>
          </a:r>
          <a:r>
            <a:rPr lang="ru-RU" sz="2500" kern="1200" dirty="0">
              <a:latin typeface="Century Gothic" panose="020B0502020202020204" pitchFamily="34" charset="0"/>
            </a:rPr>
            <a:t>передаются в РОЦОИСО по ЗСПД для дальнейшей обработки. </a:t>
          </a:r>
        </a:p>
      </dsp:txBody>
      <dsp:txXfrm>
        <a:off x="0" y="3487516"/>
        <a:ext cx="11705771" cy="2165625"/>
      </dsp:txXfrm>
    </dsp:sp>
    <dsp:sp modelId="{5EC40CAB-AC8A-43EF-BA08-BCDC5B2F36E3}">
      <dsp:nvSpPr>
        <dsp:cNvPr id="0" name=""/>
        <dsp:cNvSpPr/>
      </dsp:nvSpPr>
      <dsp:spPr>
        <a:xfrm>
          <a:off x="585288" y="3118516"/>
          <a:ext cx="8194040" cy="738000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rgbClr val="22419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9715" tIns="0" rIns="309715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 dirty="0">
              <a:solidFill>
                <a:srgbClr val="22419B"/>
              </a:solidFill>
              <a:latin typeface="Century Gothic" panose="020B0502020202020204" pitchFamily="34" charset="0"/>
            </a:rPr>
            <a:t>МОУО</a:t>
          </a:r>
          <a:endParaRPr lang="ru-RU" sz="2200" b="1" kern="1200" dirty="0">
            <a:solidFill>
              <a:srgbClr val="22419B"/>
            </a:solidFill>
            <a:latin typeface="Century Gothic" panose="020B0502020202020204" pitchFamily="34" charset="0"/>
          </a:endParaRPr>
        </a:p>
      </dsp:txBody>
      <dsp:txXfrm>
        <a:off x="621314" y="3154542"/>
        <a:ext cx="8121988" cy="665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81850D-3BBC-4E88-97BF-2989C89F5084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53B0E-72A1-4A78-9C3E-5106372EA5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892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DAD4D-D4F5-49AA-B118-D7A284D6C7DA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207ED-9C0E-4084-8955-5BB363E31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926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ю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3EDE-918F-4FFD-9C25-A62CEB399AA7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583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3904" indent="-30150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6006" indent="-241201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88409" indent="-241201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70810" indent="-241201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53213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35615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18018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100420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300">
                <a:latin typeface="Arial" charset="0"/>
              </a:rPr>
              <a:t>ABBYY TestReader 4.0 Network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3904" indent="-30150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6006" indent="-241201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88409" indent="-241201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70810" indent="-241201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53213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35615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18018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100420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859BCD4-62D4-4FDF-8700-C8D5BBFC2D56}" type="datetime1">
              <a:rPr lang="en-US" sz="1300">
                <a:latin typeface="Arial" charset="0"/>
              </a:rPr>
              <a:pPr eaLnBrk="1" hangingPunct="1"/>
              <a:t>11/29/2024</a:t>
            </a:fld>
            <a:endParaRPr lang="en-US" sz="1300">
              <a:latin typeface="Arial" charset="0"/>
            </a:endParaRPr>
          </a:p>
        </p:txBody>
      </p:sp>
      <p:sp>
        <p:nvSpPr>
          <p:cNvPr id="2560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3904" indent="-30150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6006" indent="-241201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88409" indent="-241201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70810" indent="-241201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53213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35615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18018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100420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300">
                <a:latin typeface="Arial" charset="0"/>
              </a:rPr>
              <a:t>Технология экспертизы ЕГЭ</a:t>
            </a:r>
          </a:p>
        </p:txBody>
      </p:sp>
      <p:sp>
        <p:nvSpPr>
          <p:cNvPr id="256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3904" indent="-30150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6006" indent="-241201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88409" indent="-241201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70810" indent="-241201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53213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35615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18018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100420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2F80FE8-B63C-42AD-AB74-D01D0C8B72BD}" type="slidenum">
              <a:rPr lang="en-US" sz="1300">
                <a:latin typeface="Arial" charset="0"/>
              </a:rPr>
              <a:pPr eaLnBrk="1" hangingPunct="1"/>
              <a:t>24</a:t>
            </a:fld>
            <a:endParaRPr lang="en-US" sz="1300">
              <a:latin typeface="Arial" charset="0"/>
            </a:endParaRPr>
          </a:p>
        </p:txBody>
      </p:sp>
      <p:sp>
        <p:nvSpPr>
          <p:cNvPr id="256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i="1"/>
          </a:p>
        </p:txBody>
      </p:sp>
    </p:spTree>
    <p:extLst>
      <p:ext uri="{BB962C8B-B14F-4D97-AF65-F5344CB8AC3E}">
        <p14:creationId xmlns:p14="http://schemas.microsoft.com/office/powerpoint/2010/main" val="902499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54D1-548F-4D85-B5BA-9314F1EB4994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F560-9DAD-4901-8CDB-64901C2B3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991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54D1-548F-4D85-B5BA-9314F1EB4994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F560-9DAD-4901-8CDB-64901C2B3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485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54D1-548F-4D85-B5BA-9314F1EB4994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F560-9DAD-4901-8CDB-64901C2B3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742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54D1-548F-4D85-B5BA-9314F1EB4994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F560-9DAD-4901-8CDB-64901C2B3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764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54D1-548F-4D85-B5BA-9314F1EB4994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F560-9DAD-4901-8CDB-64901C2B3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915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54D1-548F-4D85-B5BA-9314F1EB4994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F560-9DAD-4901-8CDB-64901C2B3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209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54D1-548F-4D85-B5BA-9314F1EB4994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F560-9DAD-4901-8CDB-64901C2B3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339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54D1-548F-4D85-B5BA-9314F1EB4994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F560-9DAD-4901-8CDB-64901C2B3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101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54D1-548F-4D85-B5BA-9314F1EB4994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F560-9DAD-4901-8CDB-64901C2B3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372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54D1-548F-4D85-B5BA-9314F1EB4994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F560-9DAD-4901-8CDB-64901C2B3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865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54D1-548F-4D85-B5BA-9314F1EB4994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F560-9DAD-4901-8CDB-64901C2B3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983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pn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354D1-548F-4D85-B5BA-9314F1EB4994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5F560-9DAD-4901-8CDB-64901C2B3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671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GIAvRO" TargetMode="External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jpg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coi61.ru/" TargetMode="External" /><Relationship Id="rId2" Type="http://schemas.openxmlformats.org/officeDocument/2006/relationships/hyperlink" Target="https://rustest.ru/gia/tehnologicheskie-resheniya-gia-11/itogovoe-sochinenie-izlozhenie/" TargetMode="External" /><Relationship Id="rId1" Type="http://schemas.openxmlformats.org/officeDocument/2006/relationships/slideLayout" Target="../slideLayouts/slideLayout7.xml" /><Relationship Id="rId4" Type="http://schemas.openxmlformats.org/officeDocument/2006/relationships/hyperlink" Target="http://lk.rcoi61.ru/" TargetMode="Externa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fipi.ru/itogovoe-sochinenie" TargetMode="External" /><Relationship Id="rId2" Type="http://schemas.openxmlformats.org/officeDocument/2006/relationships/hyperlink" Target="https://rustest.ru/gia/tehnologicheskie-resheniya-gia-11/itogovoe-sochinenie-izlozhenie/" TargetMode="External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6.png" /><Relationship Id="rId4" Type="http://schemas.openxmlformats.org/officeDocument/2006/relationships/image" Target="../media/image15.pn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 /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 /><Relationship Id="rId2" Type="http://schemas.openxmlformats.org/officeDocument/2006/relationships/diagramData" Target="../diagrams/data2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2.xml" /><Relationship Id="rId5" Type="http://schemas.openxmlformats.org/officeDocument/2006/relationships/diagramColors" Target="../diagrams/colors2.xml" /><Relationship Id="rId4" Type="http://schemas.openxmlformats.org/officeDocument/2006/relationships/diagramQuickStyle" Target="../diagrams/quickStyle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 /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 /><Relationship Id="rId2" Type="http://schemas.openxmlformats.org/officeDocument/2006/relationships/image" Target="../media/image23.png" /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 /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 /><Relationship Id="rId1" Type="http://schemas.openxmlformats.org/officeDocument/2006/relationships/slideLayout" Target="../slideLayouts/slideLayout7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k.rcoi61.ru/" TargetMode="External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6.gif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minobr.donland.ru/" TargetMode="External" /><Relationship Id="rId2" Type="http://schemas.openxmlformats.org/officeDocument/2006/relationships/hyperlink" Target="mailto:gsnezhko@rcoi61.org.ru" TargetMode="External" /><Relationship Id="rId1" Type="http://schemas.openxmlformats.org/officeDocument/2006/relationships/slideLayout" Target="../slideLayouts/slideLayout7.xml" /><Relationship Id="rId6" Type="http://schemas.openxmlformats.org/officeDocument/2006/relationships/hyperlink" Target="mailto:rocoiso@rostobr.ru" TargetMode="External" /><Relationship Id="rId5" Type="http://schemas.openxmlformats.org/officeDocument/2006/relationships/hyperlink" Target="mailto:ege@rcoi61.org.ru" TargetMode="External" /><Relationship Id="rId4" Type="http://schemas.openxmlformats.org/officeDocument/2006/relationships/hyperlink" Target="http://www.rcoi61.org.ru/" TargetMode="Externa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9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disk.yandex.ru/i/GId-BSEMe4FK_w" TargetMode="External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hyperlink" Target="https://disk.yandex.ru/i/GId-BSEMe4FK_w" TargetMode="External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10193"/>
            <a:ext cx="4215754" cy="32582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 err="1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BrowalliaUPC" panose="020B0502040204020203" pitchFamily="34" charset="-34"/>
              </a:rPr>
              <a:t>Итоговое</a:t>
            </a:r>
            <a:r>
              <a:rPr lang="en-US" sz="44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BrowalliaUPC" panose="020B0502040204020203" pitchFamily="34" charset="-34"/>
              </a:rPr>
              <a:t> </a:t>
            </a:r>
            <a:r>
              <a:rPr lang="en-US" sz="4400" b="1" dirty="0" err="1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BrowalliaUPC" panose="020B0502040204020203" pitchFamily="34" charset="-34"/>
              </a:rPr>
              <a:t>сочинение</a:t>
            </a:r>
            <a:r>
              <a:rPr lang="ru-RU" sz="44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BrowalliaUPC" panose="020B0502040204020203" pitchFamily="34" charset="-34"/>
              </a:rPr>
              <a:t> </a:t>
            </a:r>
            <a:r>
              <a:rPr lang="en-US" sz="44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BrowalliaUPC" panose="020B0502040204020203" pitchFamily="34" charset="-34"/>
              </a:rPr>
              <a:t>(</a:t>
            </a:r>
            <a:r>
              <a:rPr lang="en-US" sz="4400" b="1" dirty="0" err="1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BrowalliaUPC" panose="020B0502040204020203" pitchFamily="34" charset="-34"/>
              </a:rPr>
              <a:t>изложение</a:t>
            </a:r>
            <a:r>
              <a:rPr lang="en-US" sz="44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BrowalliaUPC" panose="020B0502040204020203" pitchFamily="34" charset="-34"/>
              </a:rPr>
              <a:t>)</a:t>
            </a:r>
            <a:endParaRPr lang="en-US" sz="44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+mj-ea"/>
              <a:cs typeface="BrowalliaUPC" panose="020B0502040204020203" pitchFamily="34" charset="-34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7189" y="4503176"/>
            <a:ext cx="4140253" cy="1719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2000" b="1" i="1" dirty="0">
                <a:latin typeface="Century Gothic" panose="020B0502020202020204" pitchFamily="34" charset="0"/>
                <a:cs typeface="BrowalliaUPC" panose="020B0502040204020203" pitchFamily="34" charset="-34"/>
              </a:rPr>
              <a:t>Снежко Галина Евгеньевна,</a:t>
            </a:r>
          </a:p>
          <a:p>
            <a:pPr algn="r"/>
            <a:r>
              <a:rPr lang="ru-RU" sz="2000" i="1" dirty="0">
                <a:latin typeface="Century Gothic" panose="020B0502020202020204" pitchFamily="34" charset="0"/>
                <a:cs typeface="BrowalliaUPC" panose="020B0502040204020203" pitchFamily="34" charset="-34"/>
              </a:rPr>
              <a:t>директор </a:t>
            </a:r>
            <a:r>
              <a:rPr lang="en-US" sz="2000" i="1" dirty="0">
                <a:latin typeface="Century Gothic" panose="020B0502020202020204" pitchFamily="34" charset="0"/>
                <a:cs typeface="BrowalliaUPC" panose="020B0502040204020203" pitchFamily="34" charset="-34"/>
              </a:rPr>
              <a:t>ГБУ РО «</a:t>
            </a:r>
            <a:r>
              <a:rPr lang="ru-RU" sz="2000" i="1" dirty="0">
                <a:latin typeface="Century Gothic" panose="020B0502020202020204" pitchFamily="34" charset="0"/>
                <a:cs typeface="BrowalliaUPC" panose="020B0502040204020203" pitchFamily="34" charset="-34"/>
              </a:rPr>
              <a:t>РОЦОИСО</a:t>
            </a:r>
            <a:r>
              <a:rPr lang="en-US" sz="2000" i="1" dirty="0">
                <a:latin typeface="Century Gothic" panose="020B0502020202020204" pitchFamily="34" charset="0"/>
                <a:cs typeface="BrowalliaUPC" panose="020B0502040204020203" pitchFamily="34" charset="-34"/>
              </a:rPr>
              <a:t>»</a:t>
            </a:r>
            <a:endParaRPr lang="en-US" sz="2000" dirty="0">
              <a:latin typeface="Century Gothic" panose="020B0502020202020204" pitchFamily="34" charset="0"/>
              <a:cs typeface="BrowalliaUPC" panose="020B0502040204020203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8065" y="6326156"/>
            <a:ext cx="11945390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r">
              <a:defRPr sz="2800" b="1" i="1">
                <a:latin typeface="Cambria" panose="02040503050406030204" pitchFamily="18" charset="0"/>
                <a:ea typeface="Calibri" panose="020F0502020204030204" pitchFamily="34" charset="0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ru-RU" sz="2000" b="0" dirty="0">
                <a:latin typeface="Century Gothic" panose="020B0502020202020204" pitchFamily="34" charset="0"/>
                <a:cs typeface="BrowalliaUPC" panose="020B0502040204020203" pitchFamily="34" charset="-34"/>
              </a:rPr>
              <a:t>29 ноября 2024 года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43476" y="6222248"/>
            <a:ext cx="2143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3"/>
              </a:rPr>
              <a:t>https://t.me/GIAvRO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442" y="478591"/>
            <a:ext cx="7578656" cy="5376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756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8625" y="998984"/>
            <a:ext cx="11084767" cy="1325563"/>
          </a:xfrm>
        </p:spPr>
        <p:txBody>
          <a:bodyPr>
            <a:noAutofit/>
          </a:bodyPr>
          <a:lstStyle/>
          <a:p>
            <a:r>
              <a:rPr lang="ru-RU" sz="3200" b="1" dirty="0"/>
              <a:t>Важные особенности процедур подготовки и проведения итогового сочинения (изложения) 4 декабря 20</a:t>
            </a:r>
            <a:r>
              <a:rPr lang="en-US" sz="3200" b="1" dirty="0"/>
              <a:t>2</a:t>
            </a:r>
            <a:r>
              <a:rPr lang="ru-RU" sz="3200" b="1" dirty="0"/>
              <a:t>4 г., соблюдение которых </a:t>
            </a:r>
            <a:r>
              <a:rPr lang="ru-RU" sz="3200" b="1" dirty="0">
                <a:solidFill>
                  <a:srgbClr val="FF0000"/>
                </a:solidFill>
              </a:rPr>
              <a:t>ОБЯЗАТЕЛЬНО: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80513" y="2478435"/>
            <a:ext cx="11084767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47675" lvl="0" indent="-447675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000" dirty="0">
                <a:latin typeface="Arial" panose="020B0604020202020204" pitchFamily="34" charset="0"/>
              </a:rPr>
              <a:t>При печати комплектов бланков участников в отчете ИС-10  «Бланки итогового сочинения (изложения)» параметр «Задать количество бланков записи в основном комплекте»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</a:rPr>
              <a:t>должен быть равен 4</a:t>
            </a:r>
            <a:endParaRPr lang="ru-RU" sz="20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447675" lvl="0" indent="-447675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000" dirty="0">
                <a:latin typeface="Arial" panose="020B0604020202020204" pitchFamily="34" charset="0"/>
              </a:rPr>
              <a:t>Членам комиссии в аудиториях необходимо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</a:rPr>
              <a:t>ОБЯЗАТЕЛЬНО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</a:rPr>
              <a:t>проверять заполнение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</a:rPr>
              <a:t>ВСЕХ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</a:rPr>
              <a:t>полей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</a:rPr>
              <a:t>ВСЕХ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</a:rPr>
              <a:t>бланков, выданных участникам, в том числе и пустых бланков записей</a:t>
            </a:r>
          </a:p>
          <a:p>
            <a:pPr marL="447675" lvl="0" indent="-447675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000" dirty="0">
                <a:latin typeface="Arial" panose="020B0604020202020204" pitchFamily="34" charset="0"/>
              </a:rPr>
              <a:t>Бланки записи и бланки регистрации пакуются для доставки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</a:rPr>
              <a:t>ПОАУДИТОРНО</a:t>
            </a:r>
          </a:p>
          <a:p>
            <a:pPr marL="447675" lvl="0" indent="-447675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</a:rPr>
              <a:t>КОНТРОЛИРУЙТЕ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</a:rPr>
              <a:t>количество бланков, которые должны быть предоставлены в РОЦОИСО на обработку:</a:t>
            </a:r>
          </a:p>
          <a:p>
            <a:pPr marL="541338" lvl="0" indent="-93663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000" dirty="0">
                <a:latin typeface="Arial" panose="020B0604020202020204" pitchFamily="34" charset="0"/>
              </a:rPr>
              <a:t>количество 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</a:rPr>
              <a:t>бланков записи </a:t>
            </a:r>
            <a:r>
              <a:rPr lang="ru-RU" sz="2000" dirty="0">
                <a:latin typeface="Arial" panose="020B0604020202020204" pitchFamily="34" charset="0"/>
              </a:rPr>
              <a:t>в пакете одной аудитории = количество участников в аудитории * 4 + количество дополнительных бланков записи, выданных участникам. </a:t>
            </a:r>
          </a:p>
          <a:p>
            <a:pPr marL="541338" lvl="0" indent="-93663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>
                <a:latin typeface="Arial" panose="020B0604020202020204" pitchFamily="34" charset="0"/>
              </a:rPr>
              <a:t>- количество 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</a:rPr>
              <a:t>бланков регистрации </a:t>
            </a:r>
            <a:r>
              <a:rPr lang="ru-RU" sz="2000" dirty="0">
                <a:latin typeface="Arial" panose="020B0604020202020204" pitchFamily="34" charset="0"/>
              </a:rPr>
              <a:t>в пакете одной аудитории =  количество участников в аудитории</a:t>
            </a:r>
          </a:p>
        </p:txBody>
      </p:sp>
    </p:spTree>
    <p:extLst>
      <p:ext uri="{BB962C8B-B14F-4D97-AF65-F5344CB8AC3E}">
        <p14:creationId xmlns:p14="http://schemas.microsoft.com/office/powerpoint/2010/main" val="3936810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4444" y="2711176"/>
            <a:ext cx="5206350" cy="3773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Передача между органом местного самоуправления и РЦОИ - формируется 2 экземпляра для передачи между органом местного самоуправления и ГБУ РО «РОЦОИСО» (РЦОИ). Акты можно формировать в отдельности по образовательным организациям, либо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включать в один акт информацию по нескольким образовательным организациям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(сводный акт с детализацией по каждой аудитории в образовательной организации) </a:t>
            </a:r>
            <a:endParaRPr lang="ru-RU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1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Это позволить более оперативно осуществлять проверку и прием материалов в РЦОИ.</a:t>
            </a:r>
            <a:endParaRPr lang="ru-RU" sz="12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4444" y="673782"/>
            <a:ext cx="11524211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Акты приема-передачи материалов</a:t>
            </a:r>
            <a:endParaRPr lang="ru-RU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Передача между образовательной организацией и органом местного самоуправления – формируется 2 экземпляра акта, для передачи между образовательной организацией ОО и органом местного самоуправления, один экземпляр остается после подписания остается у представителя образовательной организации, второй в органе местного самоуправления. </a:t>
            </a:r>
            <a:endParaRPr lang="ru-RU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0794" y="2483928"/>
            <a:ext cx="6761206" cy="4224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3043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1193" y="955628"/>
            <a:ext cx="11696008" cy="5739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Обновленный организационный регламент проведения итогового сочинения (изложения)</a:t>
            </a:r>
            <a:endParaRPr lang="ru-RU" sz="1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официальном сайте ФЦТ в разделе «Итоговое сочинение (изложение)» (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https://rustest.ru/gia/tehnologicheskie-resheniya-gia-11/itogovoe-sochinenie-izlozhenie/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размещены методические материалы по подготовке и проведению итогового сочинения (изложения) в 20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4-2025 учебном году.</a:t>
            </a:r>
            <a:endParaRPr lang="ru-RU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Публикация комплектов тем итогового сочинения.</a:t>
            </a:r>
            <a:endParaRPr lang="ru-RU" sz="1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Комплекты тем итогового сочинения для территорий Российской Федерации размещаются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Рособрнадзором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или уполномоченной организацией в общем доступе за 15 минут до проведения итогового сочинения на </a:t>
            </a:r>
            <a:r>
              <a:rPr lang="ru-RU" sz="2800" b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topic.rustest.ru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ссылка на данный ресурс также размещается на официальном сайте ФГБУ «ФЦТ» (rustest.ru). Так же комплекты тем будут размещены на региональных ресурсах по адресам </a:t>
            </a:r>
            <a:r>
              <a:rPr lang="en-US" sz="16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</a:t>
            </a:r>
            <a:r>
              <a:rPr lang="ru-RU" sz="16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://</a:t>
            </a:r>
            <a:r>
              <a:rPr lang="en-US" sz="16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www</a:t>
            </a:r>
            <a:r>
              <a:rPr lang="ru-RU" sz="16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.</a:t>
            </a:r>
            <a:r>
              <a:rPr lang="en-US" sz="1600" u="sng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rcoi</a:t>
            </a:r>
            <a:r>
              <a:rPr lang="ru-RU" sz="16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61.</a:t>
            </a:r>
            <a:r>
              <a:rPr lang="en-US" sz="16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ru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и </a:t>
            </a:r>
            <a:r>
              <a:rPr lang="en-US" sz="16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</a:t>
            </a:r>
            <a:r>
              <a:rPr lang="ru-RU" sz="16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://</a:t>
            </a:r>
            <a:r>
              <a:rPr lang="en-US" sz="1600" u="sng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lk</a:t>
            </a:r>
            <a:r>
              <a:rPr lang="ru-RU" sz="16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.</a:t>
            </a:r>
            <a:r>
              <a:rPr lang="en-US" sz="1600" u="sng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rcoi</a:t>
            </a:r>
            <a:r>
              <a:rPr lang="ru-RU" sz="16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61.</a:t>
            </a:r>
            <a:r>
              <a:rPr lang="en-US" sz="16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ru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.</a:t>
            </a:r>
            <a:endParaRPr lang="ru-RU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ru-RU" sz="1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Подробнее о получении тем итогового сочинения на федеральных ресурсах в Приложении </a:t>
            </a:r>
            <a:r>
              <a:rPr lang="en-US" sz="1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ru-RU" sz="1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«Инструкция для технического специалиста по получению комплектов тем итогового сочинения» в Методических рекомендациях по подготовке и проведению итогового сочинения (изложения) для образовательных организаций, реализующих образовательные программы среднего общего образования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ru-RU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Тексты изложений.</a:t>
            </a:r>
            <a:endParaRPr lang="ru-RU" sz="1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Тексты изложений будут передаваться в органы местного самоуправления в сфере образования следующим способом:</a:t>
            </a:r>
            <a:endParaRPr lang="ru-RU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размещены 04.12.20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 на сайте технической поддержки ГИА-11 ГБУ РО «РОЦОИСО» </a:t>
            </a:r>
            <a:r>
              <a:rPr lang="en-US" sz="16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</a:t>
            </a:r>
            <a:r>
              <a:rPr lang="ru-RU" sz="16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://</a:t>
            </a:r>
            <a:r>
              <a:rPr lang="en-US" sz="1600" u="sng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lk</a:t>
            </a:r>
            <a:r>
              <a:rPr lang="ru-RU" sz="16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.</a:t>
            </a:r>
            <a:r>
              <a:rPr lang="en-US" sz="1600" u="sng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rcoi</a:t>
            </a:r>
            <a:r>
              <a:rPr lang="ru-RU" sz="16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61.</a:t>
            </a:r>
            <a:r>
              <a:rPr lang="en-US" sz="16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ru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за 30 минут до начала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846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7750F70-DCBB-4BFB-878E-5BA3DE82C634}"/>
              </a:ext>
            </a:extLst>
          </p:cNvPr>
          <p:cNvSpPr/>
          <p:nvPr/>
        </p:nvSpPr>
        <p:spPr>
          <a:xfrm>
            <a:off x="108059" y="1130398"/>
            <a:ext cx="62836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u="sng" dirty="0">
                <a:hlinkClick r:id="rId2"/>
              </a:rPr>
              <a:t>https://rustest.ru/gia/tehnologicheskie-resheniya-gia-11/itogovoe-sochinenie-izlozhenie/</a:t>
            </a:r>
            <a:r>
              <a:rPr lang="ru-RU" u="sng" dirty="0"/>
              <a:t> </a:t>
            </a:r>
            <a:r>
              <a:rPr lang="en-US" u="sng" dirty="0"/>
              <a:t> </a:t>
            </a:r>
            <a:endParaRPr lang="ru-RU" u="sng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C1FC2BC-3577-4C07-9562-B0B59F50397A}"/>
              </a:ext>
            </a:extLst>
          </p:cNvPr>
          <p:cNvSpPr/>
          <p:nvPr/>
        </p:nvSpPr>
        <p:spPr>
          <a:xfrm>
            <a:off x="6667500" y="412334"/>
            <a:ext cx="5218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https://fipi.ru/itogovoe-sochinenie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59" y="1984313"/>
            <a:ext cx="6283685" cy="3622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7500" y="984905"/>
            <a:ext cx="5218112" cy="5621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2198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6642980"/>
              </p:ext>
            </p:extLst>
          </p:nvPr>
        </p:nvGraphicFramePr>
        <p:xfrm>
          <a:off x="410548" y="1073017"/>
          <a:ext cx="11364686" cy="5346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5271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13083" y="765268"/>
            <a:ext cx="11965834" cy="1757511"/>
          </a:xfrm>
        </p:spPr>
        <p:txBody>
          <a:bodyPr>
            <a:noAutofit/>
          </a:bodyPr>
          <a:lstStyle/>
          <a:p>
            <a:pPr eaLnBrk="1" hangingPunct="1"/>
            <a:r>
              <a:rPr lang="ru-RU" sz="2400" b="1" u="sng" dirty="0">
                <a:solidFill>
                  <a:srgbClr val="FF0000"/>
                </a:solidFill>
                <a:latin typeface="Century Gothic" panose="020B0502020202020204" pitchFamily="34" charset="0"/>
                <a:cs typeface="Calibri" pitchFamily="34" charset="0"/>
              </a:rPr>
              <a:t>Оригиналы</a:t>
            </a:r>
            <a:r>
              <a:rPr lang="ru-RU" sz="2400" dirty="0">
                <a:solidFill>
                  <a:srgbClr val="22419B"/>
                </a:solidFill>
                <a:latin typeface="Century Gothic" panose="020B0502020202020204" pitchFamily="34" charset="0"/>
                <a:cs typeface="Calibri" pitchFamily="34" charset="0"/>
              </a:rPr>
              <a:t> бланков записей </a:t>
            </a:r>
            <a:r>
              <a:rPr lang="ru-RU" sz="2400" dirty="0">
                <a:solidFill>
                  <a:srgbClr val="FF0000"/>
                </a:solidFill>
                <a:latin typeface="Century Gothic" panose="020B0502020202020204" pitchFamily="34" charset="0"/>
                <a:cs typeface="Calibri" pitchFamily="34" charset="0"/>
              </a:rPr>
              <a:t>после копирования </a:t>
            </a:r>
            <a:r>
              <a:rPr lang="ru-RU" sz="2400" dirty="0" err="1">
                <a:solidFill>
                  <a:srgbClr val="22419B"/>
                </a:solidFill>
                <a:latin typeface="Century Gothic" panose="020B0502020202020204" pitchFamily="34" charset="0"/>
                <a:cs typeface="Calibri" pitchFamily="34" charset="0"/>
              </a:rPr>
              <a:t>поаудиторно</a:t>
            </a:r>
            <a:r>
              <a:rPr lang="ru-RU" sz="2400" dirty="0">
                <a:solidFill>
                  <a:srgbClr val="22419B"/>
                </a:solidFill>
                <a:latin typeface="Century Gothic" panose="020B0502020202020204" pitchFamily="34" charset="0"/>
                <a:cs typeface="Calibri" pitchFamily="34" charset="0"/>
              </a:rPr>
              <a:t> упаковываются (</a:t>
            </a:r>
            <a:r>
              <a:rPr lang="ru-RU" sz="2400" i="1" u="sng" dirty="0">
                <a:solidFill>
                  <a:srgbClr val="22419B"/>
                </a:solidFill>
                <a:latin typeface="Century Gothic" panose="020B0502020202020204" pitchFamily="34" charset="0"/>
                <a:cs typeface="Calibri" pitchFamily="34" charset="0"/>
              </a:rPr>
              <a:t>рекомендую</a:t>
            </a:r>
            <a:r>
              <a:rPr lang="ru-RU" sz="2400" i="1" dirty="0">
                <a:solidFill>
                  <a:srgbClr val="22419B"/>
                </a:solidFill>
                <a:latin typeface="Century Gothic" panose="020B0502020202020204" pitchFamily="34" charset="0"/>
                <a:cs typeface="Calibri" pitchFamily="34" charset="0"/>
              </a:rPr>
              <a:t> МОУО контролировать содержимое</a:t>
            </a:r>
            <a:r>
              <a:rPr lang="ru-RU" sz="2400" dirty="0">
                <a:solidFill>
                  <a:srgbClr val="22419B"/>
                </a:solidFill>
                <a:latin typeface="Century Gothic" panose="020B0502020202020204" pitchFamily="34" charset="0"/>
                <a:cs typeface="Calibri" pitchFamily="34" charset="0"/>
              </a:rPr>
              <a:t>) в чистые конверты, заготовленные заранее. </a:t>
            </a:r>
            <a:br>
              <a:rPr lang="ru-RU" sz="2400" dirty="0">
                <a:solidFill>
                  <a:srgbClr val="22419B"/>
                </a:solidFill>
                <a:latin typeface="Century Gothic" panose="020B0502020202020204" pitchFamily="34" charset="0"/>
                <a:cs typeface="Calibri" pitchFamily="34" charset="0"/>
              </a:rPr>
            </a:br>
            <a:r>
              <a:rPr lang="ru-RU" sz="2400" dirty="0">
                <a:solidFill>
                  <a:srgbClr val="22419B"/>
                </a:solidFill>
                <a:latin typeface="Century Gothic" panose="020B0502020202020204" pitchFamily="34" charset="0"/>
                <a:cs typeface="Calibri" pitchFamily="34" charset="0"/>
              </a:rPr>
              <a:t>На конверты наклеиваются заполненные сопроводительные бланки.</a:t>
            </a:r>
            <a:endParaRPr lang="en-US" sz="2400" dirty="0">
              <a:solidFill>
                <a:srgbClr val="22419B"/>
              </a:solidFill>
              <a:latin typeface="Century Gothic" panose="020B0502020202020204" pitchFamily="34" charset="0"/>
              <a:cs typeface="Calibri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35970" y="2489520"/>
            <a:ext cx="4510676" cy="3970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rgbClr val="22419B"/>
                </a:solidFill>
                <a:latin typeface="Century Gothic" panose="020B0502020202020204" pitchFamily="34" charset="0"/>
                <a:cs typeface="Calibri" pitchFamily="34" charset="0"/>
              </a:rPr>
              <a:t>Конверты с бланками записей </a:t>
            </a:r>
            <a:r>
              <a:rPr lang="ru-RU" sz="2800" dirty="0">
                <a:solidFill>
                  <a:srgbClr val="FF0000"/>
                </a:solidFill>
                <a:latin typeface="Century Gothic" panose="020B0502020202020204" pitchFamily="34" charset="0"/>
                <a:cs typeface="Calibri" pitchFamily="34" charset="0"/>
              </a:rPr>
              <a:t>незамедлительно</a:t>
            </a:r>
            <a:r>
              <a:rPr lang="ru-RU" sz="2800" dirty="0">
                <a:solidFill>
                  <a:srgbClr val="22419B"/>
                </a:solidFill>
                <a:latin typeface="Century Gothic" panose="020B0502020202020204" pitchFamily="34" charset="0"/>
                <a:cs typeface="Calibri" pitchFamily="34" charset="0"/>
              </a:rPr>
              <a:t> передаются в МСУ, который обеспечивает их сканирование </a:t>
            </a:r>
            <a:r>
              <a:rPr lang="ru-RU" sz="2800" u="sng" dirty="0">
                <a:solidFill>
                  <a:srgbClr val="22419B"/>
                </a:solidFill>
                <a:latin typeface="Century Gothic" panose="020B0502020202020204" pitchFamily="34" charset="0"/>
                <a:cs typeface="Calibri" pitchFamily="34" charset="0"/>
              </a:rPr>
              <a:t>вместе с бланками регистрации после проверки</a:t>
            </a:r>
            <a:r>
              <a:rPr lang="ru-RU" sz="2800" dirty="0">
                <a:solidFill>
                  <a:srgbClr val="22419B"/>
                </a:solidFill>
                <a:latin typeface="Century Gothic" panose="020B0502020202020204" pitchFamily="34" charset="0"/>
                <a:cs typeface="Calibri" pitchFamily="34" charset="0"/>
              </a:rPr>
              <a:t> и передачу электронных образов бланков в РЦОИ.</a:t>
            </a:r>
            <a:endParaRPr lang="en-US" sz="2800" dirty="0">
              <a:solidFill>
                <a:srgbClr val="22419B"/>
              </a:solidFill>
              <a:latin typeface="Century Gothic" panose="020B0502020202020204" pitchFamily="34" charset="0"/>
              <a:cs typeface="Calibri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8878"/>
          <a:stretch/>
        </p:blipFill>
        <p:spPr>
          <a:xfrm>
            <a:off x="4565438" y="2556038"/>
            <a:ext cx="7573774" cy="414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774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14" y="1708594"/>
            <a:ext cx="11672374" cy="312000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0314" y="4808327"/>
            <a:ext cx="116723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/>
              <a:t>Если требование №1 или №2 НЕЗАЧЕТ, то по всем 5 критериям выставляется НЕЗАЧЕТ (</a:t>
            </a:r>
            <a:r>
              <a:rPr lang="ru-RU" sz="2400" b="1" i="1" dirty="0">
                <a:solidFill>
                  <a:srgbClr val="FF0000"/>
                </a:solidFill>
              </a:rPr>
              <a:t>не оставлять пустыми!!!!</a:t>
            </a:r>
            <a:r>
              <a:rPr lang="ru-RU" sz="2400" i="1" dirty="0"/>
              <a:t>)</a:t>
            </a:r>
          </a:p>
          <a:p>
            <a:r>
              <a:rPr lang="ru-RU" sz="2400" i="1" dirty="0"/>
              <a:t>во время написания итогового сочинения можно пользоваться орфографическим словарем, </a:t>
            </a:r>
            <a:r>
              <a:rPr lang="ru-RU" sz="2400" b="1" i="1" dirty="0">
                <a:solidFill>
                  <a:srgbClr val="FF0000"/>
                </a:solidFill>
              </a:rPr>
              <a:t>выданным в образовательной организации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0314" y="1041796"/>
            <a:ext cx="115105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Работа членов (экспертов) школьной комиссии: </a:t>
            </a:r>
          </a:p>
        </p:txBody>
      </p:sp>
    </p:spTree>
    <p:extLst>
      <p:ext uri="{BB962C8B-B14F-4D97-AF65-F5344CB8AC3E}">
        <p14:creationId xmlns:p14="http://schemas.microsoft.com/office/powerpoint/2010/main" val="3157113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5883215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6619" y="69641"/>
            <a:ext cx="6545382" cy="678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7881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0301E130-D675-4228-99A8-E9C8DA42E9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0395522"/>
              </p:ext>
            </p:extLst>
          </p:nvPr>
        </p:nvGraphicFramePr>
        <p:xfrm>
          <a:off x="312057" y="914400"/>
          <a:ext cx="11705772" cy="5747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31447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732" y="1133922"/>
            <a:ext cx="11935838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Печать бланков выполняется с помощью отчета </a:t>
            </a:r>
            <a:r>
              <a:rPr lang="ru-RU" sz="1600" b="1" dirty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ИС-10 Бланки для итогового сочинения (изложения)</a:t>
            </a:r>
            <a:r>
              <a:rPr lang="ru-RU" sz="1600" b="1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Для печати должны использоваться следующие параметры отчета: </a:t>
            </a:r>
            <a:endParaRPr lang="ru-RU" sz="1200" b="1" dirty="0">
              <a:latin typeface="Cambria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ru-RU" sz="1200" dirty="0">
              <a:latin typeface="Cambria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Этап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 </a:t>
            </a:r>
            <a:r>
              <a:rPr lang="ru-RU" sz="1600" dirty="0">
                <a:highlight>
                  <a:srgbClr val="FFFF00"/>
                </a:highlight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ru-RU" sz="1600" i="1" dirty="0">
                <a:highlight>
                  <a:srgbClr val="FFFF00"/>
                </a:highlight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Основной этап</a:t>
            </a:r>
            <a:r>
              <a:rPr lang="ru-RU" sz="1600" dirty="0">
                <a:highlight>
                  <a:srgbClr val="FFFF00"/>
                </a:highlight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»,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1200" dirty="0">
              <a:latin typeface="Cambria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Вид работы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«</a:t>
            </a:r>
            <a:r>
              <a:rPr lang="ru-RU" sz="1600" i="1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Сочинение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»  - для печати бланков на сочинение, «</a:t>
            </a:r>
            <a:r>
              <a:rPr lang="ru-RU" sz="1600" i="1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Изложение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» - для печати бланков на изложение</a:t>
            </a:r>
            <a:endParaRPr lang="ru-RU" sz="1200" dirty="0">
              <a:latin typeface="Cambria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Дата проведения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ru-RU" sz="1600" i="1" dirty="0">
                <a:highlight>
                  <a:srgbClr val="FFFF00"/>
                </a:highlight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04.12.2024</a:t>
            </a:r>
            <a:endParaRPr lang="ru-RU" sz="1200" dirty="0">
              <a:latin typeface="Cambria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Основной комплект, количество экземпляров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ru-RU" sz="1600" i="1" dirty="0">
                <a:highlight>
                  <a:srgbClr val="FFFF00"/>
                </a:highlight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по количеству участников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зарегистрированных на сочинение или изложение </a:t>
            </a:r>
            <a:r>
              <a:rPr lang="ru-RU" sz="1600" dirty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+ </a:t>
            </a:r>
            <a:r>
              <a:rPr lang="ru-RU" sz="1600" i="1" dirty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5 % от количества </a:t>
            </a:r>
            <a:r>
              <a:rPr lang="ru-RU" sz="1600" i="1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зарегистрированных участников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на итоговое сочинение (изложение) (резерв на случай порчи бланков, определяется МСУ или ОО)</a:t>
            </a:r>
            <a:endParaRPr lang="ru-RU" sz="1200" dirty="0">
              <a:latin typeface="Cambria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Дополнительные бланки записи, количество экземпляров</a:t>
            </a:r>
            <a:r>
              <a:rPr lang="ru-RU" sz="1600" i="1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значение по умолчанию 0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(рекомендуем печатать дополнительные бланки записи после распечатывания необходимого количества основных комплектов. Рекомендуемое количество дополнительных бланков записи - </a:t>
            </a:r>
            <a:r>
              <a:rPr lang="ru-RU" sz="1600" dirty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не более 5% от числа участников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endParaRPr lang="ru-RU" sz="1200" dirty="0">
              <a:latin typeface="Cambria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Задать количество бланков записи в основном комплекте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ru-RU" sz="1600" i="1" dirty="0">
                <a:highlight>
                  <a:srgbClr val="FFFF00"/>
                </a:highlight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значение по умолчанию</a:t>
            </a:r>
            <a:r>
              <a:rPr lang="ru-RU" sz="1600" dirty="0">
                <a:highlight>
                  <a:srgbClr val="FFFF00"/>
                </a:highlight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4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(не отмечать!)</a:t>
            </a:r>
            <a:endParaRPr lang="ru-RU" sz="1200" dirty="0">
              <a:latin typeface="Cambria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Тип печати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ru-RU" sz="1600" i="1" dirty="0">
                <a:highlight>
                  <a:srgbClr val="FFFF00"/>
                </a:highlight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Односторонняя печать</a:t>
            </a:r>
            <a:endParaRPr lang="ru-RU" sz="1200" dirty="0">
              <a:latin typeface="Cambria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ru-RU" sz="1200" dirty="0">
              <a:latin typeface="Cambria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Комплект бланков на 1 участника итогового сочинения (изложения) состоит из </a:t>
            </a:r>
            <a:r>
              <a:rPr lang="ru-RU" sz="1600" dirty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бланка регистрации и 4 бланков записи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которые должны быть пронумерованы </a:t>
            </a:r>
            <a:r>
              <a:rPr lang="ru-RU" sz="1600" dirty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от 1 до 4 – в поле «Лист №»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бланков записи каждого комплекта </a:t>
            </a:r>
            <a:r>
              <a:rPr lang="ru-RU" sz="1600" dirty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необходимо внести номера бланков записи от 1 до 4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effectLst/>
              <a:latin typeface="Cambria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696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50" y="1159626"/>
            <a:ext cx="4657109" cy="50988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0798" y="1904038"/>
            <a:ext cx="5505580" cy="4358584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68703"/>
              </p:ext>
            </p:extLst>
          </p:nvPr>
        </p:nvGraphicFramePr>
        <p:xfrm>
          <a:off x="5602238" y="263610"/>
          <a:ext cx="5391344" cy="1383920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5391344">
                  <a:extLst>
                    <a:ext uri="{9D8B030D-6E8A-4147-A177-3AD203B41FA5}">
                      <a16:colId xmlns:a16="http://schemas.microsoft.com/office/drawing/2014/main" val="2803359319"/>
                    </a:ext>
                  </a:extLst>
                </a:gridCol>
              </a:tblGrid>
              <a:tr h="138392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04.12.20</a:t>
                      </a:r>
                      <a:r>
                        <a:rPr lang="en-US" sz="80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2</a:t>
                      </a:r>
                      <a:r>
                        <a:rPr lang="ru-RU" sz="80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4</a:t>
                      </a:r>
                      <a:endParaRPr lang="ru-RU" sz="80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22439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60925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86549"/>
            <a:ext cx="12192000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Печать бланков и отчетных форм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для проведения итогового (сочинения) изложения  осуществляется в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9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ПО«Планирование</a:t>
            </a:r>
            <a:r>
              <a:rPr kumimoji="0" lang="ru-RU" sz="19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ГИА(ЕГЭ)2025» в разделе «Отчеты» </a:t>
            </a:r>
            <a:r>
              <a:rPr kumimoji="0" lang="en-US" sz="19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kumimoji="0" lang="ru-RU" sz="19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9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«Итоговое сочинение (изложение)» </a:t>
            </a:r>
            <a:endParaRPr kumimoji="0" lang="ru-RU" sz="19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Bookman Old Style" pitchFamily="18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53625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5337377" y="3275978"/>
            <a:ext cx="1517245" cy="8441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47" y="1732989"/>
            <a:ext cx="4947582" cy="50560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0270" y="1732989"/>
            <a:ext cx="5201730" cy="50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3605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56888"/>
            <a:ext cx="12192000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Печать бланков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900" b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выполняется с помощью отчета ИС-10 Бланки для итогового сочинения (изложения)</a:t>
            </a:r>
            <a:endParaRPr kumimoji="0" lang="ru-RU" sz="19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Bookman Old Style" pitchFamily="18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6419850" y="3562249"/>
            <a:ext cx="1385801" cy="9632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92" y="1534051"/>
            <a:ext cx="6117030" cy="5160931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679" y="1534051"/>
            <a:ext cx="4260999" cy="51609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99153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9347" y="804189"/>
            <a:ext cx="12142653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Для внесения </a:t>
            </a:r>
            <a:r>
              <a:rPr kumimoji="0" lang="ru-RU" sz="2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коррекций по персональным данным</a:t>
            </a: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участников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 РЦОИ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обязательно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должны передаваться ведомости коррекций персональных данных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участников ГИА в аудитории - форма ИС-07 «Ведомость коррекции персональных данных участников ГИА в аудитории»,</a:t>
            </a:r>
            <a:r>
              <a:rPr kumimoji="0" lang="ru-RU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которая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готовиться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для каждой аудитории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проведения итогового сочинения (изложения) с помощью отчета «ИС-07 Ведомость коррекции персональных данных»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7200" y="5381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85" y="2343072"/>
            <a:ext cx="11816032" cy="43855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25190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2255" y="657040"/>
            <a:ext cx="6050227" cy="669776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b="1" dirty="0">
                <a:solidFill>
                  <a:srgbClr val="2241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Calibri" pitchFamily="34" charset="0"/>
              </a:rPr>
              <a:t>Бланки</a:t>
            </a:r>
            <a:endParaRPr lang="en-US" b="1" dirty="0">
              <a:solidFill>
                <a:srgbClr val="2241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Calibri" pitchFamily="34" charset="0"/>
            </a:endParaRPr>
          </a:p>
        </p:txBody>
      </p:sp>
      <p:sp>
        <p:nvSpPr>
          <p:cNvPr id="15" name="Rectangle 8"/>
          <p:cNvSpPr txBox="1">
            <a:spLocks noChangeArrowheads="1"/>
          </p:cNvSpPr>
          <p:nvPr/>
        </p:nvSpPr>
        <p:spPr>
          <a:xfrm>
            <a:off x="279400" y="1294148"/>
            <a:ext cx="7511661" cy="163955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576"/>
              </a:spcBef>
              <a:spcAft>
                <a:spcPts val="200"/>
              </a:spcAft>
              <a:buClr>
                <a:srgbClr val="C60C30"/>
              </a:buClr>
              <a:buFont typeface="Calibri" pitchFamily="34" charset="0"/>
              <a:buChar char="●"/>
              <a:defRPr lang="en-US" sz="2400" kern="120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628650" indent="-271463" algn="l" defTabSz="914400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Font typeface="Calibri" pitchFamily="34" charset="0"/>
              <a:buChar char="●"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spcBef>
                <a:spcPts val="384"/>
              </a:spcBef>
              <a:spcAft>
                <a:spcPts val="0"/>
              </a:spcAft>
              <a:buFont typeface="Calibri" pitchFamily="34" charset="0"/>
              <a:buChar char="–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1793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54125" indent="-176213" algn="l" defTabSz="914400" rtl="0" eaLnBrk="1" latinLnBrk="0" hangingPunct="1">
              <a:spcBef>
                <a:spcPct val="20000"/>
              </a:spcBef>
              <a:buFont typeface="Calibri" pitchFamily="34" charset="0"/>
              <a:buChar char="‐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3200" dirty="0">
                <a:solidFill>
                  <a:schemeClr val="tx1"/>
                </a:solidFill>
                <a:latin typeface="Bookman Old Style" pitchFamily="18" charset="0"/>
              </a:rPr>
              <a:t>Бланк регистрации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3200" dirty="0">
                <a:solidFill>
                  <a:schemeClr val="tx1"/>
                </a:solidFill>
                <a:latin typeface="Bookman Old Style" pitchFamily="18" charset="0"/>
              </a:rPr>
              <a:t>Бланк записи и дополнительный бланк записи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5098" y="2957036"/>
            <a:ext cx="762596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>
                <a:solidFill>
                  <a:srgbClr val="FF0000"/>
                </a:solidFill>
                <a:latin typeface="Bookman Old Style" pitchFamily="18" charset="0"/>
              </a:rPr>
              <a:t>Комплект бланков на 1 участника итогового сочинения (изложения) состоит из </a:t>
            </a:r>
            <a:r>
              <a:rPr lang="ru-RU" sz="2800" b="1" i="1" dirty="0">
                <a:solidFill>
                  <a:srgbClr val="FF0000"/>
                </a:solidFill>
                <a:latin typeface="Bookman Old Style" pitchFamily="18" charset="0"/>
              </a:rPr>
              <a:t>бланка регистрации и 4 бланков записи</a:t>
            </a:r>
            <a:r>
              <a:rPr lang="ru-RU" sz="2800" i="1" dirty="0">
                <a:solidFill>
                  <a:srgbClr val="FF0000"/>
                </a:solidFill>
                <a:latin typeface="Bookman Old Style" pitchFamily="18" charset="0"/>
              </a:rPr>
              <a:t>, которые должны быть </a:t>
            </a:r>
            <a:r>
              <a:rPr lang="ru-RU" sz="2800" b="1" i="1" dirty="0">
                <a:solidFill>
                  <a:srgbClr val="FF0000"/>
                </a:solidFill>
                <a:latin typeface="Bookman Old Style" pitchFamily="18" charset="0"/>
              </a:rPr>
              <a:t>пронумерованы от 1 до 4 – в поле «Лист №» </a:t>
            </a:r>
            <a:r>
              <a:rPr lang="ru-RU" sz="2800" i="1" dirty="0">
                <a:solidFill>
                  <a:srgbClr val="FF0000"/>
                </a:solidFill>
                <a:latin typeface="Bookman Old Style" pitchFamily="18" charset="0"/>
              </a:rPr>
              <a:t> бланков записи каждого комплекта</a:t>
            </a:r>
          </a:p>
        </p:txBody>
      </p:sp>
      <p:pic>
        <p:nvPicPr>
          <p:cNvPr id="7" name="Рисунок 6" descr="C:\Users\vikmalov\Desktop\бланк регистрации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7" r="963" b="1543"/>
          <a:stretch/>
        </p:blipFill>
        <p:spPr bwMode="auto">
          <a:xfrm>
            <a:off x="7698405" y="759125"/>
            <a:ext cx="4180169" cy="54518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146267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503854" y="1203639"/>
            <a:ext cx="7296538" cy="5337117"/>
          </a:xfrm>
          <a:noFill/>
        </p:spPr>
        <p:txBody>
          <a:bodyPr>
            <a:normAutofit fontScale="92500"/>
          </a:bodyPr>
          <a:lstStyle/>
          <a:p>
            <a:pPr lvl="0"/>
            <a:r>
              <a:rPr lang="ru-RU" dirty="0">
                <a:latin typeface="Cambria" panose="02040503050406030204" pitchFamily="18" charset="0"/>
              </a:rPr>
              <a:t>На одного участника по умолчанию печатается бланк регистрации и </a:t>
            </a:r>
            <a:r>
              <a:rPr lang="ru-RU" dirty="0">
                <a:solidFill>
                  <a:srgbClr val="FF0000"/>
                </a:solidFill>
                <a:latin typeface="Cambria" panose="02040503050406030204" pitchFamily="18" charset="0"/>
              </a:rPr>
              <a:t>4 бланка</a:t>
            </a:r>
            <a:r>
              <a:rPr lang="ru-RU" dirty="0">
                <a:latin typeface="Cambria" panose="02040503050406030204" pitchFamily="18" charset="0"/>
              </a:rPr>
              <a:t> записи. Печать бланков </a:t>
            </a:r>
            <a:r>
              <a:rPr lang="ru-RU" dirty="0">
                <a:solidFill>
                  <a:srgbClr val="FF0000"/>
                </a:solidFill>
                <a:latin typeface="Cambria" panose="02040503050406030204" pitchFamily="18" charset="0"/>
              </a:rPr>
              <a:t>односторонняя</a:t>
            </a:r>
            <a:r>
              <a:rPr lang="ru-RU" dirty="0">
                <a:latin typeface="Cambria" panose="02040503050406030204" pitchFamily="18" charset="0"/>
              </a:rPr>
              <a:t>.</a:t>
            </a:r>
          </a:p>
          <a:p>
            <a:pPr lvl="0"/>
            <a:r>
              <a:rPr lang="ru-RU" dirty="0">
                <a:latin typeface="Cambria" panose="02040503050406030204" pitchFamily="18" charset="0"/>
              </a:rPr>
              <a:t>Код работы печатается </a:t>
            </a:r>
            <a:r>
              <a:rPr lang="ru-RU" dirty="0">
                <a:solidFill>
                  <a:srgbClr val="FF0000"/>
                </a:solidFill>
                <a:latin typeface="Cambria" panose="02040503050406030204" pitchFamily="18" charset="0"/>
              </a:rPr>
              <a:t>автоматически</a:t>
            </a:r>
            <a:r>
              <a:rPr lang="ru-RU" dirty="0">
                <a:latin typeface="Cambria" panose="02040503050406030204" pitchFamily="18" charset="0"/>
              </a:rPr>
              <a:t> на бланке регистрации и бланках записи.</a:t>
            </a:r>
          </a:p>
          <a:p>
            <a:pPr lvl="0"/>
            <a:r>
              <a:rPr lang="ru-RU" dirty="0">
                <a:latin typeface="Cambria" panose="02040503050406030204" pitchFamily="18" charset="0"/>
              </a:rPr>
              <a:t>Если участнику не хватает места для ответа, он может попросить </a:t>
            </a:r>
            <a:r>
              <a:rPr lang="ru-RU" dirty="0">
                <a:solidFill>
                  <a:srgbClr val="FF0000"/>
                </a:solidFill>
                <a:latin typeface="Cambria" panose="02040503050406030204" pitchFamily="18" charset="0"/>
              </a:rPr>
              <a:t>дополнительный</a:t>
            </a:r>
            <a:r>
              <a:rPr lang="ru-RU" dirty="0">
                <a:latin typeface="Cambria" panose="02040503050406030204" pitchFamily="18" charset="0"/>
              </a:rPr>
              <a:t> бланк, который печатается предварительно. </a:t>
            </a:r>
          </a:p>
          <a:p>
            <a:r>
              <a:rPr lang="ru-RU" dirty="0">
                <a:latin typeface="Cambria" panose="02040503050406030204" pitchFamily="18" charset="0"/>
              </a:rPr>
              <a:t>Код работы в дополнительный бланк вписывается </a:t>
            </a:r>
            <a:r>
              <a:rPr lang="ru-RU" dirty="0">
                <a:solidFill>
                  <a:srgbClr val="FF0000"/>
                </a:solidFill>
                <a:latin typeface="Cambria" panose="02040503050406030204" pitchFamily="18" charset="0"/>
              </a:rPr>
              <a:t>вручную</a:t>
            </a:r>
            <a:r>
              <a:rPr lang="ru-RU" dirty="0">
                <a:latin typeface="Cambria" panose="02040503050406030204" pitchFamily="18" charset="0"/>
              </a:rPr>
              <a:t> с бланка регистрации.</a:t>
            </a:r>
          </a:p>
          <a:p>
            <a:r>
              <a:rPr lang="ru-RU" dirty="0">
                <a:latin typeface="Cambria" panose="02040503050406030204" pitchFamily="18" charset="0"/>
              </a:rPr>
              <a:t>Поле «Лист №» </a:t>
            </a:r>
            <a:r>
              <a:rPr lang="ru-RU" dirty="0">
                <a:solidFill>
                  <a:srgbClr val="FF0000"/>
                </a:solidFill>
                <a:latin typeface="Cambria" panose="02040503050406030204" pitchFamily="18" charset="0"/>
              </a:rPr>
              <a:t>заполняется членом комиссии</a:t>
            </a:r>
            <a:r>
              <a:rPr lang="ru-RU" dirty="0">
                <a:latin typeface="Cambria" panose="02040503050406030204" pitchFamily="18" charset="0"/>
              </a:rPr>
              <a:t> в случае выдачи участнику дополнительного бланка записи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442255" y="668448"/>
            <a:ext cx="6050227" cy="669776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b="1" dirty="0">
                <a:solidFill>
                  <a:srgbClr val="2241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Calibri" pitchFamily="34" charset="0"/>
              </a:rPr>
              <a:t>Бланки</a:t>
            </a:r>
            <a:endParaRPr lang="en-US" b="1" dirty="0">
              <a:solidFill>
                <a:srgbClr val="2241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Calibri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417" y="810883"/>
            <a:ext cx="4436583" cy="54260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69186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706438"/>
            <a:ext cx="8562975" cy="5800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96643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906" r="2656" b="5817"/>
          <a:stretch/>
        </p:blipFill>
        <p:spPr>
          <a:xfrm>
            <a:off x="730250" y="152671"/>
            <a:ext cx="10248900" cy="658467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7663" y="89171"/>
            <a:ext cx="4077789" cy="601525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Сканирование в МСУ</a:t>
            </a:r>
          </a:p>
        </p:txBody>
      </p:sp>
    </p:spTree>
    <p:extLst>
      <p:ext uri="{BB962C8B-B14F-4D97-AF65-F5344CB8AC3E}">
        <p14:creationId xmlns:p14="http://schemas.microsoft.com/office/powerpoint/2010/main" val="12334387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8322" y="725557"/>
            <a:ext cx="10515600" cy="815009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Сканирование в МСУ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4761" b="7469"/>
          <a:stretch/>
        </p:blipFill>
        <p:spPr>
          <a:xfrm>
            <a:off x="0" y="0"/>
            <a:ext cx="12192000" cy="678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0181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9167" y="88100"/>
            <a:ext cx="9452220" cy="885177"/>
          </a:xfrm>
        </p:spPr>
        <p:txBody>
          <a:bodyPr>
            <a:noAutofit/>
          </a:bodyPr>
          <a:lstStyle/>
          <a:p>
            <a:pPr lvl="0" algn="ctr"/>
            <a:r>
              <a:rPr lang="ru-RU" sz="2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Замечания по результатам проведения итогового сочинения (изложения) прошлых лет</a:t>
            </a:r>
            <a:endParaRPr lang="ru-RU" sz="28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13398" y="1259657"/>
            <a:ext cx="11786118" cy="535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900" dirty="0">
                <a:latin typeface="Century Gothic" panose="020B0502020202020204" pitchFamily="34" charset="0"/>
                <a:cs typeface="Times New Roman" panose="02020603050405020304" pitchFamily="18" charset="0"/>
              </a:rPr>
              <a:t>-  </a:t>
            </a:r>
            <a:r>
              <a:rPr lang="ru-RU" sz="1900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некачественная</a:t>
            </a:r>
            <a:r>
              <a:rPr lang="ru-RU" sz="19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печать бланков;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900" dirty="0">
                <a:latin typeface="Century Gothic" panose="020B0502020202020204" pitchFamily="34" charset="0"/>
                <a:cs typeface="Times New Roman" panose="02020603050405020304" pitchFamily="18" charset="0"/>
              </a:rPr>
              <a:t>-  некорректное заполнение поля «</a:t>
            </a:r>
            <a:r>
              <a:rPr lang="ru-RU" sz="1900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Количество бланков записи</a:t>
            </a:r>
            <a:r>
              <a:rPr lang="ru-RU" sz="1900" dirty="0">
                <a:latin typeface="Century Gothic" panose="020B0502020202020204" pitchFamily="34" charset="0"/>
                <a:cs typeface="Times New Roman" panose="02020603050405020304" pitchFamily="18" charset="0"/>
              </a:rPr>
              <a:t>»;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900" dirty="0">
                <a:latin typeface="Century Gothic" panose="020B0502020202020204" pitchFamily="34" charset="0"/>
                <a:cs typeface="Times New Roman" panose="02020603050405020304" pitchFamily="18" charset="0"/>
              </a:rPr>
              <a:t>-  в бланке записи не указана </a:t>
            </a:r>
            <a:r>
              <a:rPr lang="ru-RU" sz="1900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тема</a:t>
            </a:r>
            <a:r>
              <a:rPr lang="ru-RU" sz="19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сочинения;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900" dirty="0">
                <a:latin typeface="Century Gothic" panose="020B0502020202020204" pitchFamily="34" charset="0"/>
                <a:cs typeface="Times New Roman" panose="02020603050405020304" pitchFamily="18" charset="0"/>
              </a:rPr>
              <a:t>-  несоответствие номера темы в бланке регистрации номеру темы в бланках записи;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900" dirty="0">
                <a:latin typeface="Century Gothic" panose="020B0502020202020204" pitchFamily="34" charset="0"/>
                <a:cs typeface="Times New Roman" panose="02020603050405020304" pitchFamily="18" charset="0"/>
              </a:rPr>
              <a:t>-  не заполнены «</a:t>
            </a:r>
            <a:r>
              <a:rPr lang="ru-RU" sz="1900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шапки</a:t>
            </a:r>
            <a:r>
              <a:rPr lang="ru-RU" sz="1900" dirty="0">
                <a:latin typeface="Century Gothic" panose="020B0502020202020204" pitchFamily="34" charset="0"/>
                <a:cs typeface="Times New Roman" panose="02020603050405020304" pitchFamily="18" charset="0"/>
              </a:rPr>
              <a:t>» пустых бланков записи;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900" dirty="0">
                <a:latin typeface="Century Gothic" panose="020B0502020202020204" pitchFamily="34" charset="0"/>
                <a:cs typeface="Times New Roman" panose="02020603050405020304" pitchFamily="18" charset="0"/>
              </a:rPr>
              <a:t>-  не проставлены "</a:t>
            </a:r>
            <a:r>
              <a:rPr lang="ru-RU" sz="1900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Z</a:t>
            </a:r>
            <a:r>
              <a:rPr lang="ru-RU" sz="1900" dirty="0">
                <a:latin typeface="Century Gothic" panose="020B0502020202020204" pitchFamily="34" charset="0"/>
                <a:cs typeface="Times New Roman" panose="02020603050405020304" pitchFamily="18" charset="0"/>
              </a:rPr>
              <a:t>";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900" dirty="0">
                <a:latin typeface="Century Gothic" panose="020B0502020202020204" pitchFamily="34" charset="0"/>
                <a:cs typeface="Times New Roman" panose="02020603050405020304" pitchFamily="18" charset="0"/>
              </a:rPr>
              <a:t>-  работы упакованы в индивидуальные файлы;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900" dirty="0">
                <a:latin typeface="Century Gothic" panose="020B0502020202020204" pitchFamily="34" charset="0"/>
                <a:cs typeface="Times New Roman" panose="02020603050405020304" pitchFamily="18" charset="0"/>
              </a:rPr>
              <a:t>-  </a:t>
            </a:r>
            <a:r>
              <a:rPr lang="ru-RU" sz="1900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использован корректор;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900" dirty="0">
                <a:latin typeface="Century Gothic" panose="020B0502020202020204" pitchFamily="34" charset="0"/>
                <a:cs typeface="Times New Roman" panose="02020603050405020304" pitchFamily="18" charset="0"/>
              </a:rPr>
              <a:t>-  в бланках регистрации в поле «</a:t>
            </a:r>
            <a:r>
              <a:rPr lang="ru-RU" sz="1900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место проведения</a:t>
            </a:r>
            <a:r>
              <a:rPr lang="ru-RU" sz="1900" dirty="0">
                <a:latin typeface="Century Gothic" panose="020B0502020202020204" pitchFamily="34" charset="0"/>
                <a:cs typeface="Times New Roman" panose="02020603050405020304" pitchFamily="18" charset="0"/>
              </a:rPr>
              <a:t>» указано наименование ОО вместо кода;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900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-  бланки приклеены к конвертам;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900" dirty="0">
                <a:latin typeface="Century Gothic" panose="020B0502020202020204" pitchFamily="34" charset="0"/>
                <a:cs typeface="Times New Roman" panose="02020603050405020304" pitchFamily="18" charset="0"/>
              </a:rPr>
              <a:t>-  в регистрационном поле не заполнено поле «</a:t>
            </a:r>
            <a:r>
              <a:rPr lang="ru-RU" sz="1900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номер</a:t>
            </a:r>
            <a:r>
              <a:rPr lang="ru-RU" sz="19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900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кабинета</a:t>
            </a:r>
            <a:r>
              <a:rPr lang="ru-RU" sz="1900" dirty="0">
                <a:latin typeface="Century Gothic" panose="020B0502020202020204" pitchFamily="34" charset="0"/>
                <a:cs typeface="Times New Roman" panose="02020603050405020304" pitchFamily="18" charset="0"/>
              </a:rPr>
              <a:t>»;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900" dirty="0">
                <a:latin typeface="Century Gothic" panose="020B0502020202020204" pitchFamily="34" charset="0"/>
                <a:cs typeface="Times New Roman" panose="02020603050405020304" pitchFamily="18" charset="0"/>
              </a:rPr>
              <a:t>-  несоответствие номеров кабинетов на сопроводительном бланке номерам кабинетов в бланках регистрации;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900" dirty="0">
                <a:latin typeface="Century Gothic" panose="020B0502020202020204" pitchFamily="34" charset="0"/>
                <a:cs typeface="Times New Roman" panose="02020603050405020304" pitchFamily="18" charset="0"/>
              </a:rPr>
              <a:t>-  два упаковочных пакета с одинаковым номером аудитории.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tabLst/>
            </a:pPr>
            <a:r>
              <a:rPr kumimoji="0" lang="ru-RU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«пустые» бланки записи из комплектов участника отложены отдельно или вообще </a:t>
            </a:r>
            <a:r>
              <a:rPr kumimoji="0" lang="ru-RU" sz="19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переданы </a:t>
            </a:r>
            <a:r>
              <a:rPr kumimoji="0" lang="ru-RU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сканирование;</a:t>
            </a:r>
            <a:endParaRPr kumimoji="0" lang="ru-RU" sz="1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tabLst/>
            </a:pPr>
            <a:r>
              <a:rPr kumimoji="0" lang="ru-RU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комплекты бланков записи каждого участника </a:t>
            </a:r>
            <a:r>
              <a:rPr kumimoji="0" lang="ru-RU" sz="19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соединены скрепками</a:t>
            </a:r>
            <a:r>
              <a:rPr kumimoji="0" lang="ru-RU" sz="19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kumimoji="0" lang="ru-RU" sz="19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tabLst/>
            </a:pPr>
            <a:r>
              <a:rPr kumimoji="0" lang="ru-RU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ru-RU" sz="19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заменен полностью комплект </a:t>
            </a:r>
            <a:r>
              <a:rPr kumimoji="0" lang="ru-RU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участника при порче одного из бланков пакета.</a:t>
            </a:r>
            <a:endParaRPr kumimoji="0" lang="ru-RU" sz="1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5295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57200" y="731309"/>
            <a:ext cx="11417300" cy="5816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Замечания по результатам обработки бланков:</a:t>
            </a:r>
            <a:endParaRPr lang="ru-RU" sz="3600" b="1" dirty="0">
              <a:solidFill>
                <a:srgbClr val="FF0000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>
                <a:latin typeface="Century Gothic" panose="020B0502020202020204" pitchFamily="34" charset="0"/>
                <a:cs typeface="Times New Roman" panose="02020603050405020304" pitchFamily="18" charset="0"/>
              </a:rPr>
              <a:t>при обработке бланков итогового сочинения (изложения) обнаружены </a:t>
            </a:r>
            <a:r>
              <a:rPr lang="ru-RU" sz="2800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несоответствия сведений</a:t>
            </a:r>
            <a:r>
              <a:rPr lang="ru-RU" sz="2800" dirty="0">
                <a:latin typeface="Century Gothic" panose="020B0502020202020204" pitchFamily="34" charset="0"/>
                <a:cs typeface="Times New Roman" panose="02020603050405020304" pitchFamily="18" charset="0"/>
              </a:rPr>
              <a:t>, внесенных в РИС, заполненным по факту бланкам итогового сочинения (изложения) в части выбора вида творческой работы «сочинение/изложение»;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>
                <a:latin typeface="Century Gothic" panose="020B0502020202020204" pitchFamily="34" charset="0"/>
                <a:cs typeface="Times New Roman" panose="02020603050405020304" pitchFamily="18" charset="0"/>
              </a:rPr>
              <a:t>не внесены в бланк регистрации </a:t>
            </a:r>
            <a:r>
              <a:rPr lang="ru-RU" sz="2800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результаты проверки </a:t>
            </a:r>
            <a:r>
              <a:rPr lang="ru-RU" sz="2800" dirty="0">
                <a:latin typeface="Century Gothic" panose="020B0502020202020204" pitchFamily="34" charset="0"/>
                <a:cs typeface="Times New Roman" panose="02020603050405020304" pitchFamily="18" charset="0"/>
              </a:rPr>
              <a:t>выполнения требований (требования) к итоговому сочинению;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>
                <a:latin typeface="Century Gothic" panose="020B0502020202020204" pitchFamily="34" charset="0"/>
                <a:cs typeface="Times New Roman" panose="02020603050405020304" pitchFamily="18" charset="0"/>
              </a:rPr>
              <a:t>не внесены в бланк регистрации </a:t>
            </a:r>
            <a:r>
              <a:rPr lang="ru-RU" sz="2800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результаты проверки </a:t>
            </a:r>
            <a:r>
              <a:rPr lang="ru-RU" sz="2800" dirty="0">
                <a:latin typeface="Century Gothic" panose="020B0502020202020204" pitchFamily="34" charset="0"/>
                <a:cs typeface="Times New Roman" panose="02020603050405020304" pitchFamily="18" charset="0"/>
              </a:rPr>
              <a:t>по критериями;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>
                <a:latin typeface="Century Gothic" panose="020B0502020202020204" pitchFamily="34" charset="0"/>
                <a:cs typeface="Times New Roman" panose="02020603050405020304" pitchFamily="18" charset="0"/>
              </a:rPr>
              <a:t>не выставлен в бланк регистрации </a:t>
            </a:r>
            <a:r>
              <a:rPr lang="ru-RU" sz="2800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итоговый результат</a:t>
            </a:r>
            <a:r>
              <a:rPr lang="ru-RU" sz="2800" dirty="0">
                <a:latin typeface="Century Gothic" panose="020B0502020202020204" pitchFamily="34" charset="0"/>
                <a:cs typeface="Times New Roman" panose="02020603050405020304" pitchFamily="18" charset="0"/>
              </a:rPr>
              <a:t>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>
                <a:latin typeface="Century Gothic" panose="020B0502020202020204" pitchFamily="34" charset="0"/>
                <a:cs typeface="Times New Roman" panose="02020603050405020304" pitchFamily="18" charset="0"/>
              </a:rPr>
              <a:t>итоговый результат </a:t>
            </a:r>
            <a:r>
              <a:rPr lang="ru-RU" sz="2800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неверно внесен </a:t>
            </a:r>
            <a:r>
              <a:rPr lang="ru-RU" sz="2800" dirty="0">
                <a:latin typeface="Century Gothic" panose="020B0502020202020204" pitchFamily="34" charset="0"/>
                <a:cs typeface="Times New Roman" panose="02020603050405020304" pitchFamily="18" charset="0"/>
              </a:rPr>
              <a:t>в бланк регистрации</a:t>
            </a: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180975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457200" y="42830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520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150" y="276273"/>
            <a:ext cx="8604249" cy="638170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4638" y="2348984"/>
            <a:ext cx="32880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hlinkClick r:id="rId3"/>
              </a:rPr>
              <a:t>https://lk.rcoi61.ru/</a:t>
            </a:r>
            <a:endParaRPr lang="ru-RU" sz="2800" b="1" dirty="0"/>
          </a:p>
        </p:txBody>
      </p:sp>
      <p:pic>
        <p:nvPicPr>
          <p:cNvPr id="1026" name="Picture 2" descr="http://qrcoder.ru/code/?https%3A%2F%2Flk.rcoi61.ru%2F&amp;4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88516"/>
            <a:ext cx="3371031" cy="337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8081" y="1327230"/>
            <a:ext cx="32829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389EFF"/>
                </a:solidFill>
                <a:latin typeface="system-ui"/>
              </a:rPr>
              <a:t>Технический портал ГИА-9, ГИА-11 РЦОИ | </a:t>
            </a:r>
            <a:br>
              <a:rPr lang="ru-RU" b="1" dirty="0">
                <a:solidFill>
                  <a:srgbClr val="389EFF"/>
                </a:solidFill>
                <a:latin typeface="system-ui"/>
              </a:rPr>
            </a:br>
            <a:r>
              <a:rPr lang="ru-RU" b="1" dirty="0">
                <a:solidFill>
                  <a:srgbClr val="389EFF"/>
                </a:solidFill>
                <a:latin typeface="system-ui"/>
              </a:rPr>
              <a:t>Ростовская область</a:t>
            </a:r>
            <a:endParaRPr lang="ru-RU" b="1" i="0" dirty="0">
              <a:solidFill>
                <a:srgbClr val="389EFF"/>
              </a:solidFill>
              <a:effectLst/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41152760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56844" y="870247"/>
            <a:ext cx="11477956" cy="5847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Замечания по результатам обработки бланков: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lvl="0"/>
            <a:r>
              <a:rPr lang="ru-RU" sz="2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Некорректно переносятся результаты оценивания:</a:t>
            </a:r>
          </a:p>
          <a:p>
            <a:pPr lvl="0"/>
            <a:r>
              <a:rPr lang="ru-RU" sz="2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-не выставляется итоговый зачет или незачет,</a:t>
            </a:r>
          </a:p>
          <a:p>
            <a:pPr lvl="0"/>
            <a:r>
              <a:rPr lang="ru-RU" sz="2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-не отмечаются зачеты или незачеты по требованиям и критериям; </a:t>
            </a:r>
          </a:p>
          <a:p>
            <a:pPr lvl="0"/>
            <a:r>
              <a:rPr lang="ru-RU" sz="2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-не корректно определяется итоговый результат.</a:t>
            </a:r>
            <a:endParaRPr lang="ru-RU" sz="3200" dirty="0">
              <a:solidFill>
                <a:srgbClr val="FF0000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sz="3200" dirty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Исправления в результаты оценивания в оригиналах бланков регистрации необходимо вносить так, чтобы было понятно, какая оценка действительна. </a:t>
            </a:r>
          </a:p>
          <a:p>
            <a:pPr lvl="0"/>
            <a:r>
              <a:rPr lang="ru-RU" sz="3200" dirty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 этом </a:t>
            </a:r>
            <a:r>
              <a:rPr lang="ru-RU" sz="5400" u="sng" dirty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запрещено</a:t>
            </a:r>
            <a:r>
              <a:rPr lang="ru-RU" sz="3200" dirty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использовать корректор и </a:t>
            </a:r>
            <a:r>
              <a:rPr lang="ru-RU" sz="3200" dirty="0" err="1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степлер</a:t>
            </a:r>
            <a:r>
              <a:rPr lang="ru-RU" sz="3200" dirty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180975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457200" y="42830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-90488" y="457200"/>
            <a:ext cx="12192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37941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90488" y="4251325"/>
            <a:ext cx="12192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33375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180975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79387" y="42291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096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096000" y="4174830"/>
            <a:ext cx="6096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Century Gothic" panose="020B0502020202020204" pitchFamily="34" charset="0"/>
              </a:rPr>
              <a:t>Отдел организационно-технологического обеспечения ГИА-11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  <a:t>Богданов Валерий Александрович</a:t>
            </a:r>
            <a:b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ru-RU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тел. +7(863)2105011</a:t>
            </a:r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endParaRPr lang="ru-RU" b="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96000" y="2071037"/>
            <a:ext cx="6096000" cy="166199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Century Gothic" panose="020B0502020202020204" pitchFamily="34" charset="0"/>
              </a:rPr>
              <a:t>Директор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  <a:t>Снежко Галина Евгеньевна</a:t>
            </a:r>
            <a:b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ru-RU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тел. +7(909)4253444, 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+7(863)2105006</a:t>
            </a:r>
            <a:b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  <a:hlinkClick r:id="rId2"/>
              </a:rPr>
              <a:t>gsnezhko@rcoi61.org.ru</a:t>
            </a:r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endParaRPr lang="ru-RU" b="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496446" y="1685532"/>
            <a:ext cx="5859903" cy="409499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 err="1">
                <a:latin typeface="Century Gothic" panose="020B0502020202020204" pitchFamily="34" charset="0"/>
              </a:rPr>
              <a:t>Минобразование</a:t>
            </a:r>
            <a:r>
              <a:rPr lang="ru-RU" altLang="ru-RU" sz="2400" b="1" dirty="0">
                <a:latin typeface="Century Gothic" panose="020B0502020202020204" pitchFamily="34" charset="0"/>
              </a:rPr>
              <a:t> Ростовской области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ru-RU" sz="2400" dirty="0">
                <a:latin typeface="Century Gothic" panose="020B0502020202020204" pitchFamily="34" charset="0"/>
              </a:rPr>
              <a:t>web-</a:t>
            </a:r>
            <a:r>
              <a:rPr lang="ru-RU" altLang="ru-RU" sz="2400" dirty="0">
                <a:latin typeface="Century Gothic" panose="020B0502020202020204" pitchFamily="34" charset="0"/>
              </a:rPr>
              <a:t>сайт: </a:t>
            </a:r>
            <a:r>
              <a:rPr lang="en-US" altLang="ru-RU" sz="2400" dirty="0">
                <a:latin typeface="Century Gothic" panose="020B0502020202020204" pitchFamily="34" charset="0"/>
                <a:hlinkClick r:id="rId3"/>
              </a:rPr>
              <a:t>https://minobr.donland.ru/</a:t>
            </a:r>
            <a:r>
              <a:rPr lang="ru-RU" altLang="ru-RU" sz="2400" dirty="0">
                <a:latin typeface="Century Gothic" panose="020B0502020202020204" pitchFamily="34" charset="0"/>
              </a:rPr>
              <a:t>  </a:t>
            </a:r>
          </a:p>
          <a:p>
            <a:pPr marL="0" indent="0" algn="ctr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ru-RU" altLang="ru-RU" sz="2400" b="1" dirty="0">
              <a:latin typeface="Century Gothic" panose="020B0502020202020204" pitchFamily="34" charset="0"/>
            </a:endParaRPr>
          </a:p>
          <a:p>
            <a:pPr marL="0" indent="0" algn="ctr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ru-RU" altLang="ru-RU" sz="2400" b="1" dirty="0">
              <a:latin typeface="Century Gothic" panose="020B0502020202020204" pitchFamily="34" charset="0"/>
            </a:endParaRPr>
          </a:p>
          <a:p>
            <a:pPr marL="0" indent="0"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>
                <a:latin typeface="Century Gothic" panose="020B0502020202020204" pitchFamily="34" charset="0"/>
              </a:rPr>
              <a:t>Ростовский областной центр обработки информации в сфере образования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Century Gothic" panose="020B0502020202020204" pitchFamily="34" charset="0"/>
              </a:rPr>
              <a:t>г. Ростов-на-Дону, пр. Ленина, 92 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ru-RU" sz="2400" dirty="0">
                <a:latin typeface="Century Gothic" panose="020B0502020202020204" pitchFamily="34" charset="0"/>
              </a:rPr>
              <a:t>web-</a:t>
            </a:r>
            <a:r>
              <a:rPr lang="ru-RU" altLang="ru-RU" sz="2400" dirty="0">
                <a:latin typeface="Century Gothic" panose="020B0502020202020204" pitchFamily="34" charset="0"/>
              </a:rPr>
              <a:t>сайт: </a:t>
            </a:r>
            <a:r>
              <a:rPr lang="en-US" altLang="ru-RU" sz="2400" dirty="0">
                <a:latin typeface="Century Gothic" panose="020B0502020202020204" pitchFamily="34" charset="0"/>
                <a:hlinkClick r:id="rId4"/>
              </a:rPr>
              <a:t>www.rcoi61.ru</a:t>
            </a:r>
            <a:r>
              <a:rPr lang="ru-RU" altLang="ru-RU" sz="2400" dirty="0">
                <a:latin typeface="Century Gothic" panose="020B0502020202020204" pitchFamily="34" charset="0"/>
              </a:rPr>
              <a:t>    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ru-RU" sz="2400" dirty="0">
                <a:latin typeface="Century Gothic" panose="020B0502020202020204" pitchFamily="34" charset="0"/>
              </a:rPr>
              <a:t>e-mail: </a:t>
            </a:r>
            <a:r>
              <a:rPr lang="en-US" sz="2400" dirty="0">
                <a:latin typeface="Century Gothic" panose="020B0502020202020204" pitchFamily="34" charset="0"/>
                <a:hlinkClick r:id="rId5"/>
              </a:rPr>
              <a:t>ege@rcoi61.org.ru</a:t>
            </a:r>
            <a:r>
              <a:rPr lang="ru-RU" sz="2400" dirty="0">
                <a:latin typeface="Century Gothic" panose="020B0502020202020204" pitchFamily="34" charset="0"/>
              </a:rPr>
              <a:t> </a:t>
            </a:r>
            <a:endParaRPr lang="en-US" altLang="ru-RU" sz="240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ru-RU" sz="2400" dirty="0">
                <a:latin typeface="Century Gothic" panose="020B0502020202020204" pitchFamily="34" charset="0"/>
              </a:rPr>
              <a:t>e-mail: </a:t>
            </a:r>
            <a:r>
              <a:rPr lang="en-US" altLang="ru-RU" sz="2400" dirty="0">
                <a:latin typeface="Century Gothic" panose="020B0502020202020204" pitchFamily="34" charset="0"/>
                <a:hlinkClick r:id="rId6"/>
              </a:rPr>
              <a:t>rocoiso@rostobr.ru</a:t>
            </a:r>
            <a:r>
              <a:rPr lang="ru-RU" altLang="ru-RU" sz="2400" dirty="0">
                <a:latin typeface="Century Gothic" panose="020B0502020202020204" pitchFamily="34" charset="0"/>
              </a:rPr>
              <a:t> </a:t>
            </a:r>
          </a:p>
          <a:p>
            <a:pPr marL="0" indent="0" algn="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2400" i="1" dirty="0">
                <a:latin typeface="Century Gothic" panose="020B0502020202020204" pitchFamily="34" charset="0"/>
              </a:rPr>
              <a:t>Режим работы: </a:t>
            </a:r>
          </a:p>
          <a:p>
            <a:pPr marL="0" indent="0" algn="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2400" i="1" dirty="0">
                <a:latin typeface="Century Gothic" panose="020B0502020202020204" pitchFamily="34" charset="0"/>
              </a:rPr>
              <a:t>понедельник-четверг: 9.00-18.00;</a:t>
            </a:r>
          </a:p>
          <a:p>
            <a:pPr marL="0" indent="0" algn="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2400" i="1" dirty="0">
                <a:latin typeface="Century Gothic" panose="020B0502020202020204" pitchFamily="34" charset="0"/>
              </a:rPr>
              <a:t>пятница: 9.00-17.00; </a:t>
            </a:r>
          </a:p>
          <a:p>
            <a:pPr marL="0" indent="0" algn="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2400" i="1" dirty="0">
                <a:latin typeface="Century Gothic" panose="020B0502020202020204" pitchFamily="34" charset="0"/>
              </a:rPr>
              <a:t>перерыв: 13.00-14.00. 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175783" y="790482"/>
            <a:ext cx="11840434" cy="7064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altLang="ru-R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КОНТАКТНЫЕ ДАННЫЕ</a:t>
            </a:r>
          </a:p>
        </p:txBody>
      </p:sp>
    </p:spTree>
    <p:extLst>
      <p:ext uri="{BB962C8B-B14F-4D97-AF65-F5344CB8AC3E}">
        <p14:creationId xmlns:p14="http://schemas.microsoft.com/office/powerpoint/2010/main" val="38628347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1287624" y="3065292"/>
            <a:ext cx="10114384" cy="6251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49902"/>
              </a:avLst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b="1" kern="1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entury Gothic" panose="020B0502020202020204" pitchFamily="34" charset="0"/>
                <a:cs typeface="Arial" charset="0"/>
              </a:rPr>
              <a:t>Спасибо за внимание!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" y="0"/>
            <a:ext cx="12174495" cy="174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051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37" y="60325"/>
            <a:ext cx="7612063" cy="2189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14" y="2451100"/>
            <a:ext cx="4523495" cy="4083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3559326"/>
              </p:ext>
            </p:extLst>
          </p:nvPr>
        </p:nvGraphicFramePr>
        <p:xfrm>
          <a:off x="8176643" y="803275"/>
          <a:ext cx="3765550" cy="832485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3765550">
                  <a:extLst>
                    <a:ext uri="{9D8B030D-6E8A-4147-A177-3AD203B41FA5}">
                      <a16:colId xmlns:a16="http://schemas.microsoft.com/office/drawing/2014/main" val="2803359319"/>
                    </a:ext>
                  </a:extLst>
                </a:gridCol>
              </a:tblGrid>
              <a:tr h="8222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54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08.11.20</a:t>
                      </a:r>
                      <a:r>
                        <a:rPr lang="en-US" sz="54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2</a:t>
                      </a:r>
                      <a:r>
                        <a:rPr lang="ru-RU" sz="54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4</a:t>
                      </a:r>
                      <a:endParaRPr lang="ru-RU" sz="54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2243943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8862" y="3008573"/>
            <a:ext cx="7248277" cy="1960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203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69374"/>
            <a:ext cx="6877050" cy="3952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451954"/>
              </p:ext>
            </p:extLst>
          </p:nvPr>
        </p:nvGraphicFramePr>
        <p:xfrm>
          <a:off x="8176643" y="803275"/>
          <a:ext cx="3765550" cy="832485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3765550">
                  <a:extLst>
                    <a:ext uri="{9D8B030D-6E8A-4147-A177-3AD203B41FA5}">
                      <a16:colId xmlns:a16="http://schemas.microsoft.com/office/drawing/2014/main" val="2803359319"/>
                    </a:ext>
                  </a:extLst>
                </a:gridCol>
              </a:tblGrid>
              <a:tr h="8222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54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27.11.20</a:t>
                      </a:r>
                      <a:r>
                        <a:rPr lang="en-US" sz="54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2</a:t>
                      </a:r>
                      <a:r>
                        <a:rPr lang="ru-RU" sz="54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4</a:t>
                      </a:r>
                      <a:endParaRPr lang="ru-RU" sz="54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2243943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3401" y="2795776"/>
            <a:ext cx="6176962" cy="3835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8335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6672" y="1053808"/>
            <a:ext cx="11754197" cy="4892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Вам направлены от РЦОИ методические материалы по проведению итогового сочинения (изложения):</a:t>
            </a:r>
            <a:endParaRPr lang="ru-RU" b="1" dirty="0"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Дополнительная информация о проведении итогового сочинения (изложения) 04.12.20</a:t>
            </a:r>
            <a:r>
              <a:rPr lang="en-US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ru-RU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</a:t>
            </a:r>
            <a:endParaRPr lang="ru-RU" sz="1400" dirty="0"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Информация о настройках при печати бланков и отчетных форм для проведения итогового сочинения (изложения)</a:t>
            </a:r>
            <a:endParaRPr lang="ru-RU" sz="1400" dirty="0"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Схема движения материалов итогового сочинения (изложения)</a:t>
            </a:r>
            <a:endParaRPr lang="ru-RU" sz="1400" dirty="0"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Инструкция по сканированию бланков итогового сочинения 04.12.2024 с использованием ПО «Станция удаленного сканирования»</a:t>
            </a:r>
            <a:endParaRPr lang="ru-RU" sz="1400" dirty="0">
              <a:solidFill>
                <a:srgbClr val="FF0000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Макет сопроводительного бланка к материалам итогового сочинения (изложения) после его проведения</a:t>
            </a:r>
            <a:endParaRPr lang="ru-RU" sz="1400" dirty="0"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Акт приемки-передачи материалов сочинения (изложения)</a:t>
            </a:r>
            <a:endParaRPr lang="en-US" dirty="0"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Форма предоставления информация о количестве участников, не явившихся на итоговое сочинение (изложение) </a:t>
            </a:r>
            <a:br>
              <a:rPr lang="ru-RU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Онлайн-таблица</a:t>
            </a:r>
            <a:r>
              <a:rPr lang="en-US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i="1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должна быть заполнена до 14:00 04.12.20</a:t>
            </a:r>
            <a:r>
              <a:rPr lang="en-US" i="1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ru-RU" i="1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ru-RU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u="sng" dirty="0">
                <a:hlinkClick r:id="rId2"/>
              </a:rPr>
              <a:t>https://disk.yandex.ru/i/GId-BSEMe4FK_w</a:t>
            </a:r>
            <a:r>
              <a:rPr lang="ru-RU" u="sng" dirty="0"/>
              <a:t> </a:t>
            </a:r>
            <a:endParaRPr lang="ru-RU" sz="1200" i="1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631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238" y="795150"/>
            <a:ext cx="11792468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Информация о явке участников на итоговое сочинение (изложение) </a:t>
            </a:r>
            <a:r>
              <a:rPr lang="en-US" sz="2000" b="1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</a:t>
            </a:r>
            <a:r>
              <a:rPr lang="ru-RU" sz="2000" b="1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4.12.20</a:t>
            </a:r>
            <a:r>
              <a:rPr lang="en-US" sz="2000" b="1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ru-RU" sz="2000" b="1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endParaRPr lang="ru-RU" sz="1600" dirty="0"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 14:00 04.12.20</a:t>
            </a:r>
            <a:r>
              <a:rPr lang="en-US" sz="2000" dirty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ru-RU" sz="2000" dirty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 </a:t>
            </a:r>
            <a:r>
              <a:rPr lang="ru-RU" sz="20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заполнить</a:t>
            </a:r>
            <a:r>
              <a:rPr lang="ru-RU" sz="2000" dirty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Онлайн</a:t>
            </a:r>
            <a:r>
              <a:rPr lang="en-US" sz="20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ru-RU" sz="20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таблицу 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n-US" sz="2000" u="sng" dirty="0">
                <a:hlinkClick r:id="rId2"/>
              </a:rPr>
              <a:t>https://disk.yandex.ru/i/GId-BSEMe4FK_w</a:t>
            </a:r>
            <a:r>
              <a:rPr lang="ru-RU" sz="2000" u="sng" dirty="0"/>
              <a:t> </a:t>
            </a:r>
            <a:endParaRPr lang="ru-RU" sz="2000" dirty="0"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550" y="1949312"/>
            <a:ext cx="9136062" cy="662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201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45018" y="91291"/>
            <a:ext cx="94961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Century Gothic" panose="020B0502020202020204" pitchFamily="34" charset="0"/>
              </a:rPr>
              <a:t>Вам направлена </a:t>
            </a:r>
          </a:p>
          <a:p>
            <a:pPr algn="ctr"/>
            <a:r>
              <a:rPr lang="ru-RU" sz="2000" b="1" dirty="0">
                <a:latin typeface="Century Gothic" panose="020B0502020202020204" pitchFamily="34" charset="0"/>
              </a:rPr>
              <a:t>«Схема движения материалов итогового сочинения (изложения)»</a:t>
            </a:r>
          </a:p>
          <a:p>
            <a:pPr algn="ctr"/>
            <a:r>
              <a:rPr lang="ru-RU" sz="2000" dirty="0">
                <a:latin typeface="Century Gothic" panose="020B0502020202020204" pitchFamily="34" charset="0"/>
              </a:rPr>
              <a:t>из 32 пунктов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694" y="1212851"/>
            <a:ext cx="11583193" cy="529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259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3502" y="815682"/>
            <a:ext cx="11435013" cy="1325563"/>
          </a:xfrm>
        </p:spPr>
        <p:txBody>
          <a:bodyPr>
            <a:noAutofit/>
          </a:bodyPr>
          <a:lstStyle/>
          <a:p>
            <a:r>
              <a:rPr lang="ru-RU" sz="3200" b="1" dirty="0"/>
              <a:t>Важные особенности процедур подготовки и проведения итогового сочинения (изложения) 4 декабря 20</a:t>
            </a:r>
            <a:r>
              <a:rPr lang="en-US" sz="3200" b="1" dirty="0"/>
              <a:t>2</a:t>
            </a:r>
            <a:r>
              <a:rPr lang="ru-RU" sz="3200" b="1" dirty="0"/>
              <a:t>4 г., соблюдение которых </a:t>
            </a:r>
            <a:r>
              <a:rPr lang="ru-RU" sz="3200" b="1" dirty="0">
                <a:solidFill>
                  <a:srgbClr val="FF0000"/>
                </a:solidFill>
              </a:rPr>
              <a:t>ОБЯЗАТЕЛЬНО: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45915" y="2199757"/>
            <a:ext cx="1177705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47675" lvl="0" indent="-447675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</a:rPr>
              <a:t>Для проведения итогового сочинения (изложения) 04.12.20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</a:rPr>
              <a:t>4 должны использоваться только бланки, напечатанные из программного обеспечения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«Планирование ГИА (ЕГЭ) </a:t>
            </a:r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20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5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» версии </a:t>
            </a:r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31.0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0</a:t>
            </a:r>
            <a:endParaRPr lang="ru-RU" sz="3200" b="1" strike="sngStrike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2373" y="3483533"/>
            <a:ext cx="1165059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уровнях МСУ и ОО 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запрещается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устанавливать дистрибутив ПО «Планирование ГИА (ЕГЭ)» одновременно 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две (и более)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рабочих станций для одновременной печати бланков сочинения/изложения с этих рабочих станций. Дублирование дистрибутивов на нескольких рабочих станциях приведет к 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дублированию кодов бланков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сочинений/изложений при печати. 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уровнях МСУ и ОО после начала печати бланков сочинения/изложения 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запрещается удаление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установка нового дистрибутива ПО «Планирование ГИА(ЕГЭ)». Удаление дистрибутива, с которого уже велась печать бланков сочинения/изложения, приведет к удалению сведений об уже использованных кодах бланков сочинения/изложения, что в дальнейшем, приведет к 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дублированию кодов бланков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 печати с нового дистрибутива. </a:t>
            </a:r>
            <a:endParaRPr lang="ru-RU" sz="16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5915" y="5545636"/>
            <a:ext cx="118826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 избежание данной проблемы, при выходе обновлений ПО «Планирование ГИА(ЕГЭ)» необходимо передавать на уровень МСУ и ОО только файл обновления, а не новый дистрибутив. Установка обновления на уровнях МСУ и ОО не повлияет на печать бланков сочинения/изложения.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56908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1703</Words>
  <Application>Microsoft Office PowerPoint</Application>
  <PresentationFormat>Широкоэкранный</PresentationFormat>
  <Paragraphs>153</Paragraphs>
  <Slides>32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Важные особенности процедур подготовки и проведения итогового сочинения (изложения) 4 декабря 2024 г., соблюдение которых ОБЯЗАТЕЛЬНО:</vt:lpstr>
      <vt:lpstr>Важные особенности процедур подготовки и проведения итогового сочинения (изложения) 4 декабря 2024 г., соблюдение которых ОБЯЗАТЕЛЬНО:</vt:lpstr>
      <vt:lpstr>Презентация PowerPoint</vt:lpstr>
      <vt:lpstr>Презентация PowerPoint</vt:lpstr>
      <vt:lpstr>Презентация PowerPoint</vt:lpstr>
      <vt:lpstr>Презентация PowerPoint</vt:lpstr>
      <vt:lpstr>Оригиналы бланков записей после копирования поаудиторно упаковываются (рекомендую МОУО контролировать содержимое) в чистые конверты, заготовленные заранее.  На конверты наклеиваются заполненные сопроводительные бланки.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Бланки</vt:lpstr>
      <vt:lpstr>Бланки</vt:lpstr>
      <vt:lpstr>Презентация PowerPoint</vt:lpstr>
      <vt:lpstr>Сканирование в МСУ</vt:lpstr>
      <vt:lpstr>Сканирование в МСУ</vt:lpstr>
      <vt:lpstr>Замечания по результатам проведения итогового сочинения (изложения) прошлых лет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Galina Snezhko</dc:creator>
  <cp:lastModifiedBy>Galina Snezhko</cp:lastModifiedBy>
  <cp:revision>46</cp:revision>
  <dcterms:created xsi:type="dcterms:W3CDTF">2019-12-02T06:10:21Z</dcterms:created>
  <dcterms:modified xsi:type="dcterms:W3CDTF">2024-11-29T12:29:18Z</dcterms:modified>
</cp:coreProperties>
</file>